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5"/>
  </p:notesMasterIdLst>
  <p:sldIdLst>
    <p:sldId id="257" r:id="rId2"/>
    <p:sldId id="258" r:id="rId3"/>
    <p:sldId id="446" r:id="rId4"/>
    <p:sldId id="259" r:id="rId5"/>
    <p:sldId id="463" r:id="rId6"/>
    <p:sldId id="462" r:id="rId7"/>
    <p:sldId id="461" r:id="rId8"/>
    <p:sldId id="460" r:id="rId9"/>
    <p:sldId id="459" r:id="rId10"/>
    <p:sldId id="458" r:id="rId11"/>
    <p:sldId id="447" r:id="rId12"/>
    <p:sldId id="566" r:id="rId13"/>
    <p:sldId id="450" r:id="rId14"/>
    <p:sldId id="457" r:id="rId15"/>
    <p:sldId id="456" r:id="rId16"/>
    <p:sldId id="455" r:id="rId17"/>
    <p:sldId id="454" r:id="rId18"/>
    <p:sldId id="453" r:id="rId19"/>
    <p:sldId id="452" r:id="rId20"/>
    <p:sldId id="451" r:id="rId21"/>
    <p:sldId id="449" r:id="rId22"/>
    <p:sldId id="474" r:id="rId23"/>
    <p:sldId id="473" r:id="rId24"/>
    <p:sldId id="472" r:id="rId25"/>
    <p:sldId id="464" r:id="rId26"/>
    <p:sldId id="471" r:id="rId27"/>
    <p:sldId id="470" r:id="rId28"/>
    <p:sldId id="465" r:id="rId29"/>
    <p:sldId id="469" r:id="rId30"/>
    <p:sldId id="468" r:id="rId31"/>
    <p:sldId id="467" r:id="rId32"/>
    <p:sldId id="466" r:id="rId33"/>
    <p:sldId id="475" r:id="rId34"/>
    <p:sldId id="481" r:id="rId35"/>
    <p:sldId id="480" r:id="rId36"/>
    <p:sldId id="479" r:id="rId37"/>
    <p:sldId id="478" r:id="rId38"/>
    <p:sldId id="477" r:id="rId39"/>
    <p:sldId id="476" r:id="rId40"/>
    <p:sldId id="482" r:id="rId41"/>
    <p:sldId id="442" r:id="rId42"/>
    <p:sldId id="485" r:id="rId43"/>
    <p:sldId id="484" r:id="rId44"/>
    <p:sldId id="415" r:id="rId45"/>
    <p:sldId id="487" r:id="rId46"/>
    <p:sldId id="490" r:id="rId47"/>
    <p:sldId id="489" r:id="rId48"/>
    <p:sldId id="488" r:id="rId49"/>
    <p:sldId id="486" r:id="rId50"/>
    <p:sldId id="418" r:id="rId51"/>
    <p:sldId id="497" r:id="rId52"/>
    <p:sldId id="496" r:id="rId53"/>
    <p:sldId id="495" r:id="rId54"/>
    <p:sldId id="494" r:id="rId55"/>
    <p:sldId id="493" r:id="rId56"/>
    <p:sldId id="492" r:id="rId57"/>
    <p:sldId id="491" r:id="rId58"/>
    <p:sldId id="419" r:id="rId59"/>
    <p:sldId id="502" r:id="rId60"/>
    <p:sldId id="500" r:id="rId61"/>
    <p:sldId id="501" r:id="rId62"/>
    <p:sldId id="499" r:id="rId63"/>
    <p:sldId id="498" r:id="rId64"/>
    <p:sldId id="414" r:id="rId65"/>
    <p:sldId id="508" r:id="rId66"/>
    <p:sldId id="507" r:id="rId67"/>
    <p:sldId id="506" r:id="rId68"/>
    <p:sldId id="505" r:id="rId69"/>
    <p:sldId id="504" r:id="rId70"/>
    <p:sldId id="413" r:id="rId71"/>
    <p:sldId id="503" r:id="rId72"/>
    <p:sldId id="513" r:id="rId73"/>
    <p:sldId id="512" r:id="rId74"/>
    <p:sldId id="511" r:id="rId75"/>
    <p:sldId id="510" r:id="rId76"/>
    <p:sldId id="509" r:id="rId77"/>
    <p:sldId id="570" r:id="rId78"/>
    <p:sldId id="569" r:id="rId79"/>
    <p:sldId id="568" r:id="rId80"/>
    <p:sldId id="567" r:id="rId81"/>
    <p:sldId id="514" r:id="rId82"/>
    <p:sldId id="515" r:id="rId83"/>
    <p:sldId id="516" r:id="rId84"/>
    <p:sldId id="428" r:id="rId85"/>
    <p:sldId id="525" r:id="rId86"/>
    <p:sldId id="524" r:id="rId87"/>
    <p:sldId id="523" r:id="rId88"/>
    <p:sldId id="522" r:id="rId89"/>
    <p:sldId id="517" r:id="rId90"/>
    <p:sldId id="429" r:id="rId91"/>
    <p:sldId id="521" r:id="rId92"/>
    <p:sldId id="520" r:id="rId93"/>
    <p:sldId id="519" r:id="rId94"/>
    <p:sldId id="518" r:id="rId95"/>
    <p:sldId id="531" r:id="rId96"/>
    <p:sldId id="530" r:id="rId97"/>
    <p:sldId id="422" r:id="rId98"/>
    <p:sldId id="529" r:id="rId99"/>
    <p:sldId id="528" r:id="rId100"/>
    <p:sldId id="441" r:id="rId101"/>
    <p:sldId id="527" r:id="rId102"/>
    <p:sldId id="526" r:id="rId103"/>
    <p:sldId id="423" r:id="rId104"/>
    <p:sldId id="533" r:id="rId105"/>
    <p:sldId id="555" r:id="rId106"/>
    <p:sldId id="553" r:id="rId107"/>
    <p:sldId id="554" r:id="rId108"/>
    <p:sldId id="552" r:id="rId109"/>
    <p:sldId id="416" r:id="rId110"/>
    <p:sldId id="550" r:id="rId111"/>
    <p:sldId id="548" r:id="rId112"/>
    <p:sldId id="551" r:id="rId113"/>
    <p:sldId id="547" r:id="rId114"/>
    <p:sldId id="557" r:id="rId115"/>
    <p:sldId id="556" r:id="rId116"/>
    <p:sldId id="425" r:id="rId117"/>
    <p:sldId id="558" r:id="rId118"/>
    <p:sldId id="430" r:id="rId119"/>
    <p:sldId id="565" r:id="rId120"/>
    <p:sldId id="564" r:id="rId121"/>
    <p:sldId id="559" r:id="rId122"/>
    <p:sldId id="563" r:id="rId123"/>
    <p:sldId id="562" r:id="rId124"/>
    <p:sldId id="561" r:id="rId125"/>
    <p:sldId id="560" r:id="rId126"/>
    <p:sldId id="546" r:id="rId127"/>
    <p:sldId id="545" r:id="rId128"/>
    <p:sldId id="544" r:id="rId129"/>
    <p:sldId id="543" r:id="rId130"/>
    <p:sldId id="444" r:id="rId131"/>
    <p:sldId id="443" r:id="rId132"/>
    <p:sldId id="426" r:id="rId133"/>
    <p:sldId id="427" r:id="rId134"/>
    <p:sldId id="535" r:id="rId135"/>
    <p:sldId id="534" r:id="rId136"/>
    <p:sldId id="439" r:id="rId137"/>
    <p:sldId id="541" r:id="rId138"/>
    <p:sldId id="438" r:id="rId139"/>
    <p:sldId id="437" r:id="rId140"/>
    <p:sldId id="436" r:id="rId141"/>
    <p:sldId id="435" r:id="rId142"/>
    <p:sldId id="434" r:id="rId143"/>
    <p:sldId id="433" r:id="rId144"/>
    <p:sldId id="432" r:id="rId145"/>
    <p:sldId id="431" r:id="rId146"/>
    <p:sldId id="540" r:id="rId147"/>
    <p:sldId id="539" r:id="rId148"/>
    <p:sldId id="538" r:id="rId149"/>
    <p:sldId id="537" r:id="rId150"/>
    <p:sldId id="536" r:id="rId151"/>
    <p:sldId id="440" r:id="rId152"/>
    <p:sldId id="483" r:id="rId153"/>
    <p:sldId id="542" r:id="rId154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4B1DA5-AB64-4D91-9656-749E1157D74B}" v="3146" dt="2021-03-17T18:45:23.0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microsoft.com/office/2016/11/relationships/changesInfo" Target="changesInfos/changesInfo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genia Korneva" userId="e62070071816427d" providerId="LiveId" clId="{7F4B1DA5-AB64-4D91-9656-749E1157D74B}"/>
    <pc:docChg chg="undo custSel addSld delSld modSld sldOrd modMainMaster">
      <pc:chgData name="Evgenia Korneva" userId="e62070071816427d" providerId="LiveId" clId="{7F4B1DA5-AB64-4D91-9656-749E1157D74B}" dt="2021-03-18T04:49:41.068" v="9175" actId="47"/>
      <pc:docMkLst>
        <pc:docMk/>
      </pc:docMkLst>
      <pc:sldChg chg="modSp mod">
        <pc:chgData name="Evgenia Korneva" userId="e62070071816427d" providerId="LiveId" clId="{7F4B1DA5-AB64-4D91-9656-749E1157D74B}" dt="2021-03-16T15:17:27.553" v="34" actId="207"/>
        <pc:sldMkLst>
          <pc:docMk/>
          <pc:sldMk cId="2509116535" sldId="257"/>
        </pc:sldMkLst>
        <pc:spChg chg="mod">
          <ac:chgData name="Evgenia Korneva" userId="e62070071816427d" providerId="LiveId" clId="{7F4B1DA5-AB64-4D91-9656-749E1157D74B}" dt="2021-03-16T15:17:27.553" v="34" actId="207"/>
          <ac:spMkLst>
            <pc:docMk/>
            <pc:sldMk cId="2509116535" sldId="257"/>
            <ac:spMk id="3" creationId="{D462F817-06CB-448E-B553-8D147248C3EF}"/>
          </ac:spMkLst>
        </pc:spChg>
      </pc:sldChg>
      <pc:sldChg chg="modSp mod">
        <pc:chgData name="Evgenia Korneva" userId="e62070071816427d" providerId="LiveId" clId="{7F4B1DA5-AB64-4D91-9656-749E1157D74B}" dt="2021-03-17T07:42:52.904" v="9098" actId="403"/>
        <pc:sldMkLst>
          <pc:docMk/>
          <pc:sldMk cId="453304973" sldId="258"/>
        </pc:sldMkLst>
        <pc:spChg chg="mod">
          <ac:chgData name="Evgenia Korneva" userId="e62070071816427d" providerId="LiveId" clId="{7F4B1DA5-AB64-4D91-9656-749E1157D74B}" dt="2021-03-17T07:42:52.904" v="9098" actId="403"/>
          <ac:spMkLst>
            <pc:docMk/>
            <pc:sldMk cId="453304973" sldId="258"/>
            <ac:spMk id="3" creationId="{3EC33E3A-E9C8-4460-AD30-B04CE9804AEC}"/>
          </ac:spMkLst>
        </pc:spChg>
      </pc:sldChg>
      <pc:sldChg chg="modSp mod">
        <pc:chgData name="Evgenia Korneva" userId="e62070071816427d" providerId="LiveId" clId="{7F4B1DA5-AB64-4D91-9656-749E1157D74B}" dt="2021-03-17T07:43:09.261" v="9101" actId="403"/>
        <pc:sldMkLst>
          <pc:docMk/>
          <pc:sldMk cId="131256759" sldId="259"/>
        </pc:sldMkLst>
        <pc:spChg chg="mod">
          <ac:chgData name="Evgenia Korneva" userId="e62070071816427d" providerId="LiveId" clId="{7F4B1DA5-AB64-4D91-9656-749E1157D74B}" dt="2021-03-17T07:43:09.261" v="9101" actId="403"/>
          <ac:spMkLst>
            <pc:docMk/>
            <pc:sldMk cId="131256759" sldId="259"/>
            <ac:spMk id="3" creationId="{559B144E-D31B-4072-AECE-72E2D608A460}"/>
          </ac:spMkLst>
        </pc:spChg>
      </pc:sldChg>
      <pc:sldChg chg="del">
        <pc:chgData name="Evgenia Korneva" userId="e62070071816427d" providerId="LiveId" clId="{7F4B1DA5-AB64-4D91-9656-749E1157D74B}" dt="2021-03-17T06:52:06.063" v="8125" actId="47"/>
        <pc:sldMkLst>
          <pc:docMk/>
          <pc:sldMk cId="4119108118" sldId="260"/>
        </pc:sldMkLst>
      </pc:sldChg>
      <pc:sldChg chg="add del">
        <pc:chgData name="Evgenia Korneva" userId="e62070071816427d" providerId="LiveId" clId="{7F4B1DA5-AB64-4D91-9656-749E1157D74B}" dt="2021-03-16T22:16:07.698" v="2345" actId="2696"/>
        <pc:sldMkLst>
          <pc:docMk/>
          <pc:sldMk cId="1302943373" sldId="262"/>
        </pc:sldMkLst>
      </pc:sldChg>
      <pc:sldChg chg="add del">
        <pc:chgData name="Evgenia Korneva" userId="e62070071816427d" providerId="LiveId" clId="{7F4B1DA5-AB64-4D91-9656-749E1157D74B}" dt="2021-03-16T22:16:07.698" v="2345" actId="2696"/>
        <pc:sldMkLst>
          <pc:docMk/>
          <pc:sldMk cId="2849824580" sldId="263"/>
        </pc:sldMkLst>
      </pc:sldChg>
      <pc:sldChg chg="modSp add del mod">
        <pc:chgData name="Evgenia Korneva" userId="e62070071816427d" providerId="LiveId" clId="{7F4B1DA5-AB64-4D91-9656-749E1157D74B}" dt="2021-03-16T22:16:07.698" v="2345" actId="2696"/>
        <pc:sldMkLst>
          <pc:docMk/>
          <pc:sldMk cId="4131733051" sldId="264"/>
        </pc:sldMkLst>
        <pc:picChg chg="mod">
          <ac:chgData name="Evgenia Korneva" userId="e62070071816427d" providerId="LiveId" clId="{7F4B1DA5-AB64-4D91-9656-749E1157D74B}" dt="2021-03-16T15:19:27.318" v="222" actId="1037"/>
          <ac:picMkLst>
            <pc:docMk/>
            <pc:sldMk cId="4131733051" sldId="264"/>
            <ac:picMk id="5" creationId="{AD52D28C-82C4-4CCD-916F-94FD97A83ECD}"/>
          </ac:picMkLst>
        </pc:picChg>
      </pc:sldChg>
      <pc:sldChg chg="add del">
        <pc:chgData name="Evgenia Korneva" userId="e62070071816427d" providerId="LiveId" clId="{7F4B1DA5-AB64-4D91-9656-749E1157D74B}" dt="2021-03-16T22:16:07.698" v="2345" actId="2696"/>
        <pc:sldMkLst>
          <pc:docMk/>
          <pc:sldMk cId="1615597872" sldId="265"/>
        </pc:sldMkLst>
      </pc:sldChg>
      <pc:sldChg chg="add del">
        <pc:chgData name="Evgenia Korneva" userId="e62070071816427d" providerId="LiveId" clId="{7F4B1DA5-AB64-4D91-9656-749E1157D74B}" dt="2021-03-16T22:16:07.698" v="2345" actId="2696"/>
        <pc:sldMkLst>
          <pc:docMk/>
          <pc:sldMk cId="2392662340" sldId="412"/>
        </pc:sldMkLst>
      </pc:sldChg>
      <pc:sldChg chg="addSp delSp modSp new mod ord">
        <pc:chgData name="Evgenia Korneva" userId="e62070071816427d" providerId="LiveId" clId="{7F4B1DA5-AB64-4D91-9656-749E1157D74B}" dt="2021-03-17T05:16:08.203" v="5900" actId="207"/>
        <pc:sldMkLst>
          <pc:docMk/>
          <pc:sldMk cId="1883809083" sldId="413"/>
        </pc:sldMkLst>
        <pc:spChg chg="del">
          <ac:chgData name="Evgenia Korneva" userId="e62070071816427d" providerId="LiveId" clId="{7F4B1DA5-AB64-4D91-9656-749E1157D74B}" dt="2021-03-16T19:59:49.138" v="224"/>
          <ac:spMkLst>
            <pc:docMk/>
            <pc:sldMk cId="1883809083" sldId="413"/>
            <ac:spMk id="2" creationId="{7E46A154-A051-4D5B-86B8-C4C848F474CD}"/>
          </ac:spMkLst>
        </pc:spChg>
        <pc:spChg chg="del">
          <ac:chgData name="Evgenia Korneva" userId="e62070071816427d" providerId="LiveId" clId="{7F4B1DA5-AB64-4D91-9656-749E1157D74B}" dt="2021-03-16T19:59:49.138" v="224"/>
          <ac:spMkLst>
            <pc:docMk/>
            <pc:sldMk cId="1883809083" sldId="413"/>
            <ac:spMk id="3" creationId="{EAF715B3-21C7-4999-BA4A-B678332815BF}"/>
          </ac:spMkLst>
        </pc:spChg>
        <pc:spChg chg="mod">
          <ac:chgData name="Evgenia Korneva" userId="e62070071816427d" providerId="LiveId" clId="{7F4B1DA5-AB64-4D91-9656-749E1157D74B}" dt="2021-03-16T20:07:47.317" v="414"/>
          <ac:spMkLst>
            <pc:docMk/>
            <pc:sldMk cId="1883809083" sldId="413"/>
            <ac:spMk id="4" creationId="{3E9BE8E6-314C-46B5-B7DE-701006504A74}"/>
          </ac:spMkLst>
        </pc:spChg>
        <pc:spChg chg="mod">
          <ac:chgData name="Evgenia Korneva" userId="e62070071816427d" providerId="LiveId" clId="{7F4B1DA5-AB64-4D91-9656-749E1157D74B}" dt="2021-03-16T20:07:47.317" v="414"/>
          <ac:spMkLst>
            <pc:docMk/>
            <pc:sldMk cId="1883809083" sldId="413"/>
            <ac:spMk id="5" creationId="{30F295BB-6749-4D7B-92E7-D614DE2535B1}"/>
          </ac:spMkLst>
        </pc:spChg>
        <pc:spChg chg="add del mod">
          <ac:chgData name="Evgenia Korneva" userId="e62070071816427d" providerId="LiveId" clId="{7F4B1DA5-AB64-4D91-9656-749E1157D74B}" dt="2021-03-16T20:07:47.317" v="414"/>
          <ac:spMkLst>
            <pc:docMk/>
            <pc:sldMk cId="1883809083" sldId="413"/>
            <ac:spMk id="6" creationId="{634F410F-897A-4993-ADAB-CBAEC575E5C8}"/>
          </ac:spMkLst>
        </pc:spChg>
        <pc:spChg chg="add del mod">
          <ac:chgData name="Evgenia Korneva" userId="e62070071816427d" providerId="LiveId" clId="{7F4B1DA5-AB64-4D91-9656-749E1157D74B}" dt="2021-03-16T20:07:47.317" v="414"/>
          <ac:spMkLst>
            <pc:docMk/>
            <pc:sldMk cId="1883809083" sldId="413"/>
            <ac:spMk id="7" creationId="{6C0E03EA-E838-4C8A-AD42-7B7BD59AEE05}"/>
          </ac:spMkLst>
        </pc:spChg>
        <pc:spChg chg="add del mod">
          <ac:chgData name="Evgenia Korneva" userId="e62070071816427d" providerId="LiveId" clId="{7F4B1DA5-AB64-4D91-9656-749E1157D74B}" dt="2021-03-16T20:07:47.317" v="414"/>
          <ac:spMkLst>
            <pc:docMk/>
            <pc:sldMk cId="1883809083" sldId="413"/>
            <ac:spMk id="8" creationId="{C088F5F4-39A6-4AE7-8F1B-AA59DFBD565F}"/>
          </ac:spMkLst>
        </pc:spChg>
        <pc:spChg chg="add mod">
          <ac:chgData name="Evgenia Korneva" userId="e62070071816427d" providerId="LiveId" clId="{7F4B1DA5-AB64-4D91-9656-749E1157D74B}" dt="2021-03-16T20:10:42" v="511" actId="20577"/>
          <ac:spMkLst>
            <pc:docMk/>
            <pc:sldMk cId="1883809083" sldId="413"/>
            <ac:spMk id="9" creationId="{B7C5707B-48C9-42B7-AACC-4CC01EA5590C}"/>
          </ac:spMkLst>
        </pc:spChg>
        <pc:spChg chg="add mod">
          <ac:chgData name="Evgenia Korneva" userId="e62070071816427d" providerId="LiveId" clId="{7F4B1DA5-AB64-4D91-9656-749E1157D74B}" dt="2021-03-17T05:16:08.203" v="5900" actId="207"/>
          <ac:spMkLst>
            <pc:docMk/>
            <pc:sldMk cId="1883809083" sldId="413"/>
            <ac:spMk id="10" creationId="{D61BDC91-4CA9-4CED-822C-0CF0BA4655E5}"/>
          </ac:spMkLst>
        </pc:spChg>
      </pc:sldChg>
      <pc:sldChg chg="modSp new mod ord">
        <pc:chgData name="Evgenia Korneva" userId="e62070071816427d" providerId="LiveId" clId="{7F4B1DA5-AB64-4D91-9656-749E1157D74B}" dt="2021-03-17T05:12:57.053" v="5865" actId="21"/>
        <pc:sldMkLst>
          <pc:docMk/>
          <pc:sldMk cId="3723420406" sldId="414"/>
        </pc:sldMkLst>
        <pc:spChg chg="mod">
          <ac:chgData name="Evgenia Korneva" userId="e62070071816427d" providerId="LiveId" clId="{7F4B1DA5-AB64-4D91-9656-749E1157D74B}" dt="2021-03-16T20:03:44.777" v="236" actId="20577"/>
          <ac:spMkLst>
            <pc:docMk/>
            <pc:sldMk cId="3723420406" sldId="414"/>
            <ac:spMk id="2" creationId="{D1DE8127-52D0-41A2-B337-64C74ECD66A2}"/>
          </ac:spMkLst>
        </pc:spChg>
        <pc:spChg chg="mod">
          <ac:chgData name="Evgenia Korneva" userId="e62070071816427d" providerId="LiveId" clId="{7F4B1DA5-AB64-4D91-9656-749E1157D74B}" dt="2021-03-17T05:12:57.053" v="5865" actId="21"/>
          <ac:spMkLst>
            <pc:docMk/>
            <pc:sldMk cId="3723420406" sldId="414"/>
            <ac:spMk id="3" creationId="{D34E891F-0B59-40D8-9810-C0E60501BBE2}"/>
          </ac:spMkLst>
        </pc:spChg>
      </pc:sldChg>
      <pc:sldChg chg="modSp new mod">
        <pc:chgData name="Evgenia Korneva" userId="e62070071816427d" providerId="LiveId" clId="{7F4B1DA5-AB64-4D91-9656-749E1157D74B}" dt="2021-03-17T05:06:59.888" v="5768"/>
        <pc:sldMkLst>
          <pc:docMk/>
          <pc:sldMk cId="1100964865" sldId="415"/>
        </pc:sldMkLst>
        <pc:spChg chg="mod">
          <ac:chgData name="Evgenia Korneva" userId="e62070071816427d" providerId="LiveId" clId="{7F4B1DA5-AB64-4D91-9656-749E1157D74B}" dt="2021-03-16T20:13:48.429" v="587" actId="20577"/>
          <ac:spMkLst>
            <pc:docMk/>
            <pc:sldMk cId="1100964865" sldId="415"/>
            <ac:spMk id="2" creationId="{818C9D68-8040-42E2-9209-93F0054692EB}"/>
          </ac:spMkLst>
        </pc:spChg>
        <pc:spChg chg="mod">
          <ac:chgData name="Evgenia Korneva" userId="e62070071816427d" providerId="LiveId" clId="{7F4B1DA5-AB64-4D91-9656-749E1157D74B}" dt="2021-03-17T05:06:59.888" v="5768"/>
          <ac:spMkLst>
            <pc:docMk/>
            <pc:sldMk cId="1100964865" sldId="415"/>
            <ac:spMk id="3" creationId="{868135E9-0C84-40D1-AAE6-09AA11E20EC6}"/>
          </ac:spMkLst>
        </pc:spChg>
      </pc:sldChg>
      <pc:sldChg chg="addSp delSp modSp new mod">
        <pc:chgData name="Evgenia Korneva" userId="e62070071816427d" providerId="LiveId" clId="{7F4B1DA5-AB64-4D91-9656-749E1157D74B}" dt="2021-03-17T06:56:20.819" v="8205" actId="20577"/>
        <pc:sldMkLst>
          <pc:docMk/>
          <pc:sldMk cId="3680422483" sldId="416"/>
        </pc:sldMkLst>
        <pc:spChg chg="mod">
          <ac:chgData name="Evgenia Korneva" userId="e62070071816427d" providerId="LiveId" clId="{7F4B1DA5-AB64-4D91-9656-749E1157D74B}" dt="2021-03-16T20:14:46.084" v="600" actId="20577"/>
          <ac:spMkLst>
            <pc:docMk/>
            <pc:sldMk cId="3680422483" sldId="416"/>
            <ac:spMk id="2" creationId="{C23BE1FC-2CC2-46D0-8EB0-728FC7C80044}"/>
          </ac:spMkLst>
        </pc:spChg>
        <pc:spChg chg="mod">
          <ac:chgData name="Evgenia Korneva" userId="e62070071816427d" providerId="LiveId" clId="{7F4B1DA5-AB64-4D91-9656-749E1157D74B}" dt="2021-03-17T06:56:20.819" v="8205" actId="20577"/>
          <ac:spMkLst>
            <pc:docMk/>
            <pc:sldMk cId="3680422483" sldId="416"/>
            <ac:spMk id="3" creationId="{EA107004-C10B-4CC1-B411-775FE09D2E20}"/>
          </ac:spMkLst>
        </pc:spChg>
        <pc:picChg chg="add del mod modCrop">
          <ac:chgData name="Evgenia Korneva" userId="e62070071816427d" providerId="LiveId" clId="{7F4B1DA5-AB64-4D91-9656-749E1157D74B}" dt="2021-03-17T06:46:16.886" v="8007" actId="21"/>
          <ac:picMkLst>
            <pc:docMk/>
            <pc:sldMk cId="3680422483" sldId="416"/>
            <ac:picMk id="6" creationId="{CF49CF29-92B7-44F1-9CD6-11D87C0C1B56}"/>
          </ac:picMkLst>
        </pc:picChg>
        <pc:picChg chg="add mod">
          <ac:chgData name="Evgenia Korneva" userId="e62070071816427d" providerId="LiveId" clId="{7F4B1DA5-AB64-4D91-9656-749E1157D74B}" dt="2021-03-17T06:47:01.152" v="8050" actId="1035"/>
          <ac:picMkLst>
            <pc:docMk/>
            <pc:sldMk cId="3680422483" sldId="416"/>
            <ac:picMk id="7" creationId="{54BE5444-E1E7-4D16-8FD4-10C4469894A2}"/>
          </ac:picMkLst>
        </pc:picChg>
      </pc:sldChg>
      <pc:sldChg chg="modSp new del mod">
        <pc:chgData name="Evgenia Korneva" userId="e62070071816427d" providerId="LiveId" clId="{7F4B1DA5-AB64-4D91-9656-749E1157D74B}" dt="2021-03-17T06:14:33.057" v="7809" actId="47"/>
        <pc:sldMkLst>
          <pc:docMk/>
          <pc:sldMk cId="869408450" sldId="417"/>
        </pc:sldMkLst>
        <pc:spChg chg="mod">
          <ac:chgData name="Evgenia Korneva" userId="e62070071816427d" providerId="LiveId" clId="{7F4B1DA5-AB64-4D91-9656-749E1157D74B}" dt="2021-03-16T20:18:01.435" v="615" actId="20577"/>
          <ac:spMkLst>
            <pc:docMk/>
            <pc:sldMk cId="869408450" sldId="417"/>
            <ac:spMk id="3" creationId="{14216544-D941-447B-BD84-0097231701DA}"/>
          </ac:spMkLst>
        </pc:spChg>
      </pc:sldChg>
      <pc:sldChg chg="modSp new mod">
        <pc:chgData name="Evgenia Korneva" userId="e62070071816427d" providerId="LiveId" clId="{7F4B1DA5-AB64-4D91-9656-749E1157D74B}" dt="2021-03-16T20:33:35.721" v="789" actId="403"/>
        <pc:sldMkLst>
          <pc:docMk/>
          <pc:sldMk cId="935546769" sldId="418"/>
        </pc:sldMkLst>
        <pc:spChg chg="mod">
          <ac:chgData name="Evgenia Korneva" userId="e62070071816427d" providerId="LiveId" clId="{7F4B1DA5-AB64-4D91-9656-749E1157D74B}" dt="2021-03-16T20:33:24.538" v="787" actId="20577"/>
          <ac:spMkLst>
            <pc:docMk/>
            <pc:sldMk cId="935546769" sldId="418"/>
            <ac:spMk id="2" creationId="{468BA1A2-99AA-4E63-9E14-4971A981CEC4}"/>
          </ac:spMkLst>
        </pc:spChg>
        <pc:spChg chg="mod">
          <ac:chgData name="Evgenia Korneva" userId="e62070071816427d" providerId="LiveId" clId="{7F4B1DA5-AB64-4D91-9656-749E1157D74B}" dt="2021-03-16T20:33:35.721" v="789" actId="403"/>
          <ac:spMkLst>
            <pc:docMk/>
            <pc:sldMk cId="935546769" sldId="418"/>
            <ac:spMk id="3" creationId="{BCE3FC16-2A3F-4309-B636-73D9249BF79D}"/>
          </ac:spMkLst>
        </pc:spChg>
      </pc:sldChg>
      <pc:sldChg chg="modSp new mod">
        <pc:chgData name="Evgenia Korneva" userId="e62070071816427d" providerId="LiveId" clId="{7F4B1DA5-AB64-4D91-9656-749E1157D74B}" dt="2021-03-16T22:39:31.499" v="2837" actId="20577"/>
        <pc:sldMkLst>
          <pc:docMk/>
          <pc:sldMk cId="145528205" sldId="419"/>
        </pc:sldMkLst>
        <pc:spChg chg="mod">
          <ac:chgData name="Evgenia Korneva" userId="e62070071816427d" providerId="LiveId" clId="{7F4B1DA5-AB64-4D91-9656-749E1157D74B}" dt="2021-03-16T20:34:06.758" v="825"/>
          <ac:spMkLst>
            <pc:docMk/>
            <pc:sldMk cId="145528205" sldId="419"/>
            <ac:spMk id="2" creationId="{18A5A9AC-0A87-4FF8-875F-ED0B35404CCF}"/>
          </ac:spMkLst>
        </pc:spChg>
        <pc:spChg chg="mod">
          <ac:chgData name="Evgenia Korneva" userId="e62070071816427d" providerId="LiveId" clId="{7F4B1DA5-AB64-4D91-9656-749E1157D74B}" dt="2021-03-16T22:39:31.499" v="2837" actId="20577"/>
          <ac:spMkLst>
            <pc:docMk/>
            <pc:sldMk cId="145528205" sldId="419"/>
            <ac:spMk id="3" creationId="{6B672C40-739D-42E8-8221-FD3E241F3F8B}"/>
          </ac:spMkLst>
        </pc:spChg>
      </pc:sldChg>
      <pc:sldChg chg="add del">
        <pc:chgData name="Evgenia Korneva" userId="e62070071816427d" providerId="LiveId" clId="{7F4B1DA5-AB64-4D91-9656-749E1157D74B}" dt="2021-03-16T22:38:39.498" v="2773" actId="47"/>
        <pc:sldMkLst>
          <pc:docMk/>
          <pc:sldMk cId="1481488403" sldId="420"/>
        </pc:sldMkLst>
      </pc:sldChg>
      <pc:sldChg chg="modSp new del mod">
        <pc:chgData name="Evgenia Korneva" userId="e62070071816427d" providerId="LiveId" clId="{7F4B1DA5-AB64-4D91-9656-749E1157D74B}" dt="2021-03-16T22:39:49.341" v="2838" actId="47"/>
        <pc:sldMkLst>
          <pc:docMk/>
          <pc:sldMk cId="1521760672" sldId="421"/>
        </pc:sldMkLst>
        <pc:spChg chg="mod">
          <ac:chgData name="Evgenia Korneva" userId="e62070071816427d" providerId="LiveId" clId="{7F4B1DA5-AB64-4D91-9656-749E1157D74B}" dt="2021-03-16T20:37:43.230" v="892" actId="5793"/>
          <ac:spMkLst>
            <pc:docMk/>
            <pc:sldMk cId="1521760672" sldId="421"/>
            <ac:spMk id="2" creationId="{63D00214-AA84-42D7-8B4B-2007A4AA7A36}"/>
          </ac:spMkLst>
        </pc:spChg>
      </pc:sldChg>
      <pc:sldChg chg="modSp new mod">
        <pc:chgData name="Evgenia Korneva" userId="e62070071816427d" providerId="LiveId" clId="{7F4B1DA5-AB64-4D91-9656-749E1157D74B}" dt="2021-03-16T22:36:27.049" v="2725" actId="27636"/>
        <pc:sldMkLst>
          <pc:docMk/>
          <pc:sldMk cId="2388737701" sldId="422"/>
        </pc:sldMkLst>
        <pc:spChg chg="mod">
          <ac:chgData name="Evgenia Korneva" userId="e62070071816427d" providerId="LiveId" clId="{7F4B1DA5-AB64-4D91-9656-749E1157D74B}" dt="2021-03-16T20:37:53.271" v="908" actId="20577"/>
          <ac:spMkLst>
            <pc:docMk/>
            <pc:sldMk cId="2388737701" sldId="422"/>
            <ac:spMk id="2" creationId="{7A5904E8-EC79-4AD1-ABCD-BB71BBF988F1}"/>
          </ac:spMkLst>
        </pc:spChg>
        <pc:spChg chg="mod">
          <ac:chgData name="Evgenia Korneva" userId="e62070071816427d" providerId="LiveId" clId="{7F4B1DA5-AB64-4D91-9656-749E1157D74B}" dt="2021-03-16T22:36:27.049" v="2725" actId="27636"/>
          <ac:spMkLst>
            <pc:docMk/>
            <pc:sldMk cId="2388737701" sldId="422"/>
            <ac:spMk id="3" creationId="{74AF93EE-0220-4952-88E6-7D2865F56CDD}"/>
          </ac:spMkLst>
        </pc:spChg>
      </pc:sldChg>
      <pc:sldChg chg="modSp new mod">
        <pc:chgData name="Evgenia Korneva" userId="e62070071816427d" providerId="LiveId" clId="{7F4B1DA5-AB64-4D91-9656-749E1157D74B}" dt="2021-03-17T06:11:39.353" v="7707" actId="255"/>
        <pc:sldMkLst>
          <pc:docMk/>
          <pc:sldMk cId="2364782524" sldId="423"/>
        </pc:sldMkLst>
        <pc:spChg chg="mod">
          <ac:chgData name="Evgenia Korneva" userId="e62070071816427d" providerId="LiveId" clId="{7F4B1DA5-AB64-4D91-9656-749E1157D74B}" dt="2021-03-16T22:40:34.316" v="2864" actId="20577"/>
          <ac:spMkLst>
            <pc:docMk/>
            <pc:sldMk cId="2364782524" sldId="423"/>
            <ac:spMk id="2" creationId="{07CF9580-E694-41C7-B5EA-A7911F8B3A99}"/>
          </ac:spMkLst>
        </pc:spChg>
        <pc:spChg chg="mod">
          <ac:chgData name="Evgenia Korneva" userId="e62070071816427d" providerId="LiveId" clId="{7F4B1DA5-AB64-4D91-9656-749E1157D74B}" dt="2021-03-17T06:11:39.353" v="7707" actId="255"/>
          <ac:spMkLst>
            <pc:docMk/>
            <pc:sldMk cId="2364782524" sldId="423"/>
            <ac:spMk id="3" creationId="{DE064E18-0697-4D42-8687-00E529919867}"/>
          </ac:spMkLst>
        </pc:spChg>
      </pc:sldChg>
      <pc:sldChg chg="modSp new del mod">
        <pc:chgData name="Evgenia Korneva" userId="e62070071816427d" providerId="LiveId" clId="{7F4B1DA5-AB64-4D91-9656-749E1157D74B}" dt="2021-03-17T06:41:24.894" v="7890" actId="47"/>
        <pc:sldMkLst>
          <pc:docMk/>
          <pc:sldMk cId="619539068" sldId="424"/>
        </pc:sldMkLst>
        <pc:spChg chg="mod">
          <ac:chgData name="Evgenia Korneva" userId="e62070071816427d" providerId="LiveId" clId="{7F4B1DA5-AB64-4D91-9656-749E1157D74B}" dt="2021-03-16T20:49:21.674" v="1095" actId="20577"/>
          <ac:spMkLst>
            <pc:docMk/>
            <pc:sldMk cId="619539068" sldId="424"/>
            <ac:spMk id="3" creationId="{DA3CADAC-C842-4A44-9116-BA11F0A6D94F}"/>
          </ac:spMkLst>
        </pc:spChg>
      </pc:sldChg>
      <pc:sldChg chg="modSp new mod ord">
        <pc:chgData name="Evgenia Korneva" userId="e62070071816427d" providerId="LiveId" clId="{7F4B1DA5-AB64-4D91-9656-749E1157D74B}" dt="2021-03-17T07:19:04.794" v="8263" actId="20577"/>
        <pc:sldMkLst>
          <pc:docMk/>
          <pc:sldMk cId="3441477692" sldId="425"/>
        </pc:sldMkLst>
        <pc:spChg chg="mod">
          <ac:chgData name="Evgenia Korneva" userId="e62070071816427d" providerId="LiveId" clId="{7F4B1DA5-AB64-4D91-9656-749E1157D74B}" dt="2021-03-17T07:19:04.794" v="8263" actId="20577"/>
          <ac:spMkLst>
            <pc:docMk/>
            <pc:sldMk cId="3441477692" sldId="425"/>
            <ac:spMk id="2" creationId="{0ABD4739-4240-4C45-B93E-6416CCD0ADAC}"/>
          </ac:spMkLst>
        </pc:spChg>
        <pc:spChg chg="mod">
          <ac:chgData name="Evgenia Korneva" userId="e62070071816427d" providerId="LiveId" clId="{7F4B1DA5-AB64-4D91-9656-749E1157D74B}" dt="2021-03-17T07:18:59.206" v="8247" actId="404"/>
          <ac:spMkLst>
            <pc:docMk/>
            <pc:sldMk cId="3441477692" sldId="425"/>
            <ac:spMk id="3" creationId="{F22570AD-8E00-46C3-898A-4D8F2EE8B18E}"/>
          </ac:spMkLst>
        </pc:spChg>
      </pc:sldChg>
      <pc:sldChg chg="addSp delSp modSp new mod">
        <pc:chgData name="Evgenia Korneva" userId="e62070071816427d" providerId="LiveId" clId="{7F4B1DA5-AB64-4D91-9656-749E1157D74B}" dt="2021-03-16T22:54:21.781" v="3040" actId="20577"/>
        <pc:sldMkLst>
          <pc:docMk/>
          <pc:sldMk cId="1282073593" sldId="426"/>
        </pc:sldMkLst>
        <pc:spChg chg="del">
          <ac:chgData name="Evgenia Korneva" userId="e62070071816427d" providerId="LiveId" clId="{7F4B1DA5-AB64-4D91-9656-749E1157D74B}" dt="2021-03-16T22:53:07.587" v="3017"/>
          <ac:spMkLst>
            <pc:docMk/>
            <pc:sldMk cId="1282073593" sldId="426"/>
            <ac:spMk id="2" creationId="{5DC3CE2E-FFE6-4D89-BF44-206385E53B50}"/>
          </ac:spMkLst>
        </pc:spChg>
        <pc:spChg chg="mod">
          <ac:chgData name="Evgenia Korneva" userId="e62070071816427d" providerId="LiveId" clId="{7F4B1DA5-AB64-4D91-9656-749E1157D74B}" dt="2021-03-16T22:54:21.781" v="3040" actId="20577"/>
          <ac:spMkLst>
            <pc:docMk/>
            <pc:sldMk cId="1282073593" sldId="426"/>
            <ac:spMk id="3" creationId="{96FE32AA-DB7E-47D0-B656-64443E6DCA51}"/>
          </ac:spMkLst>
        </pc:spChg>
        <pc:spChg chg="mod">
          <ac:chgData name="Evgenia Korneva" userId="e62070071816427d" providerId="LiveId" clId="{7F4B1DA5-AB64-4D91-9656-749E1157D74B}" dt="2021-03-16T22:53:07.587" v="3017"/>
          <ac:spMkLst>
            <pc:docMk/>
            <pc:sldMk cId="1282073593" sldId="426"/>
            <ac:spMk id="4" creationId="{4C7E3B17-2D80-4C19-8CCD-3B3152C92A36}"/>
          </ac:spMkLst>
        </pc:spChg>
        <pc:spChg chg="mod">
          <ac:chgData name="Evgenia Korneva" userId="e62070071816427d" providerId="LiveId" clId="{7F4B1DA5-AB64-4D91-9656-749E1157D74B}" dt="2021-03-16T22:53:07.587" v="3017"/>
          <ac:spMkLst>
            <pc:docMk/>
            <pc:sldMk cId="1282073593" sldId="426"/>
            <ac:spMk id="5" creationId="{41858F47-86A4-4C3F-BE07-861C09DA3578}"/>
          </ac:spMkLst>
        </pc:spChg>
        <pc:spChg chg="add mod">
          <ac:chgData name="Evgenia Korneva" userId="e62070071816427d" providerId="LiveId" clId="{7F4B1DA5-AB64-4D91-9656-749E1157D74B}" dt="2021-03-16T22:53:27.152" v="3037" actId="14100"/>
          <ac:spMkLst>
            <pc:docMk/>
            <pc:sldMk cId="1282073593" sldId="426"/>
            <ac:spMk id="6" creationId="{2D486ABB-D229-4D9E-BD17-446291C732CB}"/>
          </ac:spMkLst>
        </pc:spChg>
      </pc:sldChg>
      <pc:sldChg chg="addSp delSp modSp new mod">
        <pc:chgData name="Evgenia Korneva" userId="e62070071816427d" providerId="LiveId" clId="{7F4B1DA5-AB64-4D91-9656-749E1157D74B}" dt="2021-03-16T22:09:11.420" v="2153" actId="20577"/>
        <pc:sldMkLst>
          <pc:docMk/>
          <pc:sldMk cId="476556460" sldId="427"/>
        </pc:sldMkLst>
        <pc:spChg chg="del">
          <ac:chgData name="Evgenia Korneva" userId="e62070071816427d" providerId="LiveId" clId="{7F4B1DA5-AB64-4D91-9656-749E1157D74B}" dt="2021-03-16T21:03:41.514" v="1306"/>
          <ac:spMkLst>
            <pc:docMk/>
            <pc:sldMk cId="476556460" sldId="427"/>
            <ac:spMk id="2" creationId="{7E301E57-ABE9-4557-871F-A10B8E7CC815}"/>
          </ac:spMkLst>
        </pc:spChg>
        <pc:spChg chg="del">
          <ac:chgData name="Evgenia Korneva" userId="e62070071816427d" providerId="LiveId" clId="{7F4B1DA5-AB64-4D91-9656-749E1157D74B}" dt="2021-03-16T21:03:41.514" v="1306"/>
          <ac:spMkLst>
            <pc:docMk/>
            <pc:sldMk cId="476556460" sldId="427"/>
            <ac:spMk id="3" creationId="{D156861C-E072-4324-A337-9034307FAE7B}"/>
          </ac:spMkLst>
        </pc:spChg>
        <pc:spChg chg="mod">
          <ac:chgData name="Evgenia Korneva" userId="e62070071816427d" providerId="LiveId" clId="{7F4B1DA5-AB64-4D91-9656-749E1157D74B}" dt="2021-03-16T21:03:57.435" v="1311"/>
          <ac:spMkLst>
            <pc:docMk/>
            <pc:sldMk cId="476556460" sldId="427"/>
            <ac:spMk id="4" creationId="{42E11CF4-B204-4F31-A8FF-470A7C0F7FFF}"/>
          </ac:spMkLst>
        </pc:spChg>
        <pc:spChg chg="mod">
          <ac:chgData name="Evgenia Korneva" userId="e62070071816427d" providerId="LiveId" clId="{7F4B1DA5-AB64-4D91-9656-749E1157D74B}" dt="2021-03-16T21:03:57.435" v="1311"/>
          <ac:spMkLst>
            <pc:docMk/>
            <pc:sldMk cId="476556460" sldId="427"/>
            <ac:spMk id="5" creationId="{6BE56EA7-3D6F-42C5-B586-0E347E3CF610}"/>
          </ac:spMkLst>
        </pc:spChg>
        <pc:spChg chg="add del mod">
          <ac:chgData name="Evgenia Korneva" userId="e62070071816427d" providerId="LiveId" clId="{7F4B1DA5-AB64-4D91-9656-749E1157D74B}" dt="2021-03-16T21:03:57.435" v="1311"/>
          <ac:spMkLst>
            <pc:docMk/>
            <pc:sldMk cId="476556460" sldId="427"/>
            <ac:spMk id="6" creationId="{57A0F9F8-443B-4C38-8B0C-86F5818C9DE1}"/>
          </ac:spMkLst>
        </pc:spChg>
        <pc:spChg chg="add del mod">
          <ac:chgData name="Evgenia Korneva" userId="e62070071816427d" providerId="LiveId" clId="{7F4B1DA5-AB64-4D91-9656-749E1157D74B}" dt="2021-03-16T21:03:45.455" v="1307" actId="478"/>
          <ac:spMkLst>
            <pc:docMk/>
            <pc:sldMk cId="476556460" sldId="427"/>
            <ac:spMk id="7" creationId="{62BF97F5-3B12-406C-B5BB-8B10A5ED4910}"/>
          </ac:spMkLst>
        </pc:spChg>
        <pc:spChg chg="add mod">
          <ac:chgData name="Evgenia Korneva" userId="e62070071816427d" providerId="LiveId" clId="{7F4B1DA5-AB64-4D91-9656-749E1157D74B}" dt="2021-03-16T21:04:27.165" v="1331" actId="20577"/>
          <ac:spMkLst>
            <pc:docMk/>
            <pc:sldMk cId="476556460" sldId="427"/>
            <ac:spMk id="10" creationId="{576518C8-A3E5-4C56-A749-3F9A6012FC67}"/>
          </ac:spMkLst>
        </pc:spChg>
        <pc:spChg chg="add del mod">
          <ac:chgData name="Evgenia Korneva" userId="e62070071816427d" providerId="LiveId" clId="{7F4B1DA5-AB64-4D91-9656-749E1157D74B}" dt="2021-03-16T21:04:01.321" v="1313"/>
          <ac:spMkLst>
            <pc:docMk/>
            <pc:sldMk cId="476556460" sldId="427"/>
            <ac:spMk id="11" creationId="{F9CC1186-D872-44A2-BEC5-0FAEACE02988}"/>
          </ac:spMkLst>
        </pc:spChg>
        <pc:spChg chg="add mod">
          <ac:chgData name="Evgenia Korneva" userId="e62070071816427d" providerId="LiveId" clId="{7F4B1DA5-AB64-4D91-9656-749E1157D74B}" dt="2021-03-16T22:09:11.420" v="2153" actId="20577"/>
          <ac:spMkLst>
            <pc:docMk/>
            <pc:sldMk cId="476556460" sldId="427"/>
            <ac:spMk id="12" creationId="{5AB097F1-DE8B-4059-84A5-1A925A721F93}"/>
          </ac:spMkLst>
        </pc:spChg>
        <pc:picChg chg="add del mod">
          <ac:chgData name="Evgenia Korneva" userId="e62070071816427d" providerId="LiveId" clId="{7F4B1DA5-AB64-4D91-9656-749E1157D74B}" dt="2021-03-16T21:03:59.554" v="1312" actId="21"/>
          <ac:picMkLst>
            <pc:docMk/>
            <pc:sldMk cId="476556460" sldId="427"/>
            <ac:picMk id="9" creationId="{C5A7E25D-28D9-45EA-B681-7E7D21B685E6}"/>
          </ac:picMkLst>
        </pc:picChg>
        <pc:picChg chg="add mod modCrop">
          <ac:chgData name="Evgenia Korneva" userId="e62070071816427d" providerId="LiveId" clId="{7F4B1DA5-AB64-4D91-9656-749E1157D74B}" dt="2021-03-16T21:06:18.833" v="1339" actId="1076"/>
          <ac:picMkLst>
            <pc:docMk/>
            <pc:sldMk cId="476556460" sldId="427"/>
            <ac:picMk id="13" creationId="{A17D3D86-69DA-4368-B718-28C24F3445DB}"/>
          </ac:picMkLst>
        </pc:picChg>
      </pc:sldChg>
      <pc:sldChg chg="addSp delSp modSp new del mod">
        <pc:chgData name="Evgenia Korneva" userId="e62070071816427d" providerId="LiveId" clId="{7F4B1DA5-AB64-4D91-9656-749E1157D74B}" dt="2021-03-17T05:34:43.480" v="6829" actId="2696"/>
        <pc:sldMkLst>
          <pc:docMk/>
          <pc:sldMk cId="883511878" sldId="428"/>
        </pc:sldMkLst>
        <pc:spChg chg="mod">
          <ac:chgData name="Evgenia Korneva" userId="e62070071816427d" providerId="LiveId" clId="{7F4B1DA5-AB64-4D91-9656-749E1157D74B}" dt="2021-03-16T21:48:39.439" v="1494" actId="5793"/>
          <ac:spMkLst>
            <pc:docMk/>
            <pc:sldMk cId="883511878" sldId="428"/>
            <ac:spMk id="2" creationId="{7B6FCC3C-6F73-43BB-9F39-4FF1C84A4824}"/>
          </ac:spMkLst>
        </pc:spChg>
        <pc:spChg chg="del">
          <ac:chgData name="Evgenia Korneva" userId="e62070071816427d" providerId="LiveId" clId="{7F4B1DA5-AB64-4D91-9656-749E1157D74B}" dt="2021-03-16T21:30:25.435" v="1341"/>
          <ac:spMkLst>
            <pc:docMk/>
            <pc:sldMk cId="883511878" sldId="428"/>
            <ac:spMk id="3" creationId="{B1B91B51-3B42-4A10-B697-4E38C60EFE78}"/>
          </ac:spMkLst>
        </pc:spChg>
        <pc:spChg chg="add mod">
          <ac:chgData name="Evgenia Korneva" userId="e62070071816427d" providerId="LiveId" clId="{7F4B1DA5-AB64-4D91-9656-749E1157D74B}" dt="2021-03-16T21:48:54.108" v="1522" actId="1035"/>
          <ac:spMkLst>
            <pc:docMk/>
            <pc:sldMk cId="883511878" sldId="428"/>
            <ac:spMk id="7" creationId="{69A61D99-C646-49D3-B9DB-C5E73B9DC77F}"/>
          </ac:spMkLst>
        </pc:spChg>
        <pc:picChg chg="add mod modCrop">
          <ac:chgData name="Evgenia Korneva" userId="e62070071816427d" providerId="LiveId" clId="{7F4B1DA5-AB64-4D91-9656-749E1157D74B}" dt="2021-03-16T21:48:54.108" v="1522" actId="1035"/>
          <ac:picMkLst>
            <pc:docMk/>
            <pc:sldMk cId="883511878" sldId="428"/>
            <ac:picMk id="6" creationId="{427189E7-E31A-40DA-9166-6AC514B2E27A}"/>
          </ac:picMkLst>
        </pc:picChg>
        <pc:picChg chg="add del mod modCrop">
          <ac:chgData name="Evgenia Korneva" userId="e62070071816427d" providerId="LiveId" clId="{7F4B1DA5-AB64-4D91-9656-749E1157D74B}" dt="2021-03-16T21:36:53.851" v="1398" actId="21"/>
          <ac:picMkLst>
            <pc:docMk/>
            <pc:sldMk cId="883511878" sldId="428"/>
            <ac:picMk id="8" creationId="{9A7F1DA4-E277-41A2-8E43-D16C8EB47DDE}"/>
          </ac:picMkLst>
        </pc:picChg>
        <pc:picChg chg="add mod">
          <ac:chgData name="Evgenia Korneva" userId="e62070071816427d" providerId="LiveId" clId="{7F4B1DA5-AB64-4D91-9656-749E1157D74B}" dt="2021-03-16T21:48:54.108" v="1522" actId="1035"/>
          <ac:picMkLst>
            <pc:docMk/>
            <pc:sldMk cId="883511878" sldId="428"/>
            <ac:picMk id="9" creationId="{160666DE-1D72-4A18-844D-EC19BFACE1BC}"/>
          </ac:picMkLst>
        </pc:picChg>
      </pc:sldChg>
      <pc:sldChg chg="modSp add mod">
        <pc:chgData name="Evgenia Korneva" userId="e62070071816427d" providerId="LiveId" clId="{7F4B1DA5-AB64-4D91-9656-749E1157D74B}" dt="2021-03-17T05:35:03.269" v="6857" actId="20577"/>
        <pc:sldMkLst>
          <pc:docMk/>
          <pc:sldMk cId="1462372977" sldId="428"/>
        </pc:sldMkLst>
        <pc:spChg chg="mod">
          <ac:chgData name="Evgenia Korneva" userId="e62070071816427d" providerId="LiveId" clId="{7F4B1DA5-AB64-4D91-9656-749E1157D74B}" dt="2021-03-17T05:35:03.269" v="6857" actId="20577"/>
          <ac:spMkLst>
            <pc:docMk/>
            <pc:sldMk cId="1462372977" sldId="428"/>
            <ac:spMk id="2" creationId="{7B6FCC3C-6F73-43BB-9F39-4FF1C84A4824}"/>
          </ac:spMkLst>
        </pc:spChg>
      </pc:sldChg>
      <pc:sldChg chg="addSp delSp modSp add del mod">
        <pc:chgData name="Evgenia Korneva" userId="e62070071816427d" providerId="LiveId" clId="{7F4B1DA5-AB64-4D91-9656-749E1157D74B}" dt="2021-03-17T05:35:11.362" v="6858" actId="2696"/>
        <pc:sldMkLst>
          <pc:docMk/>
          <pc:sldMk cId="1380896003" sldId="429"/>
        </pc:sldMkLst>
        <pc:spChg chg="add del mod">
          <ac:chgData name="Evgenia Korneva" userId="e62070071816427d" providerId="LiveId" clId="{7F4B1DA5-AB64-4D91-9656-749E1157D74B}" dt="2021-03-16T21:49:37.641" v="1535" actId="947"/>
          <ac:spMkLst>
            <pc:docMk/>
            <pc:sldMk cId="1380896003" sldId="429"/>
            <ac:spMk id="2" creationId="{7B6FCC3C-6F73-43BB-9F39-4FF1C84A4824}"/>
          </ac:spMkLst>
        </pc:spChg>
        <pc:spChg chg="mod">
          <ac:chgData name="Evgenia Korneva" userId="e62070071816427d" providerId="LiveId" clId="{7F4B1DA5-AB64-4D91-9656-749E1157D74B}" dt="2021-03-16T21:36:32.947" v="1394"/>
          <ac:spMkLst>
            <pc:docMk/>
            <pc:sldMk cId="1380896003" sldId="429"/>
            <ac:spMk id="4" creationId="{0525707F-916E-4BCD-BB10-E81E8149BA5C}"/>
          </ac:spMkLst>
        </pc:spChg>
        <pc:spChg chg="mod">
          <ac:chgData name="Evgenia Korneva" userId="e62070071816427d" providerId="LiveId" clId="{7F4B1DA5-AB64-4D91-9656-749E1157D74B}" dt="2021-03-16T21:36:32.947" v="1394"/>
          <ac:spMkLst>
            <pc:docMk/>
            <pc:sldMk cId="1380896003" sldId="429"/>
            <ac:spMk id="5" creationId="{948498DF-1EF8-4CA1-B605-31A458742B6F}"/>
          </ac:spMkLst>
        </pc:spChg>
        <pc:spChg chg="mod">
          <ac:chgData name="Evgenia Korneva" userId="e62070071816427d" providerId="LiveId" clId="{7F4B1DA5-AB64-4D91-9656-749E1157D74B}" dt="2021-03-16T21:49:48.717" v="1536" actId="1076"/>
          <ac:spMkLst>
            <pc:docMk/>
            <pc:sldMk cId="1380896003" sldId="429"/>
            <ac:spMk id="7" creationId="{69A61D99-C646-49D3-B9DB-C5E73B9DC77F}"/>
          </ac:spMkLst>
        </pc:spChg>
        <pc:spChg chg="add del mod">
          <ac:chgData name="Evgenia Korneva" userId="e62070071816427d" providerId="LiveId" clId="{7F4B1DA5-AB64-4D91-9656-749E1157D74B}" dt="2021-03-16T21:36:35.240" v="1395"/>
          <ac:spMkLst>
            <pc:docMk/>
            <pc:sldMk cId="1380896003" sldId="429"/>
            <ac:spMk id="9" creationId="{9861EBC4-2A02-4D4E-B464-29E79621D596}"/>
          </ac:spMkLst>
        </pc:spChg>
        <pc:spChg chg="add del mod">
          <ac:chgData name="Evgenia Korneva" userId="e62070071816427d" providerId="LiveId" clId="{7F4B1DA5-AB64-4D91-9656-749E1157D74B}" dt="2021-03-16T21:36:32.947" v="1394"/>
          <ac:spMkLst>
            <pc:docMk/>
            <pc:sldMk cId="1380896003" sldId="429"/>
            <ac:spMk id="10" creationId="{10FD3959-40D6-4221-B504-9156465B55F4}"/>
          </ac:spMkLst>
        </pc:spChg>
        <pc:spChg chg="add del mod">
          <ac:chgData name="Evgenia Korneva" userId="e62070071816427d" providerId="LiveId" clId="{7F4B1DA5-AB64-4D91-9656-749E1157D74B}" dt="2021-03-16T21:36:32.947" v="1394"/>
          <ac:spMkLst>
            <pc:docMk/>
            <pc:sldMk cId="1380896003" sldId="429"/>
            <ac:spMk id="11" creationId="{E2307842-2F5E-4952-8125-DC32EDE7423A}"/>
          </ac:spMkLst>
        </pc:spChg>
        <pc:spChg chg="add del mod">
          <ac:chgData name="Evgenia Korneva" userId="e62070071816427d" providerId="LiveId" clId="{7F4B1DA5-AB64-4D91-9656-749E1157D74B}" dt="2021-03-16T21:36:32.947" v="1394"/>
          <ac:spMkLst>
            <pc:docMk/>
            <pc:sldMk cId="1380896003" sldId="429"/>
            <ac:spMk id="12" creationId="{4DA720FC-BE4F-4D5C-A935-6B6BB4B5C603}"/>
          </ac:spMkLst>
        </pc:spChg>
        <pc:spChg chg="add del mod">
          <ac:chgData name="Evgenia Korneva" userId="e62070071816427d" providerId="LiveId" clId="{7F4B1DA5-AB64-4D91-9656-749E1157D74B}" dt="2021-03-16T21:37:05.012" v="1401" actId="478"/>
          <ac:spMkLst>
            <pc:docMk/>
            <pc:sldMk cId="1380896003" sldId="429"/>
            <ac:spMk id="15" creationId="{4584F685-D6A8-4D15-AD50-CA04C56455BB}"/>
          </ac:spMkLst>
        </pc:spChg>
        <pc:picChg chg="del">
          <ac:chgData name="Evgenia Korneva" userId="e62070071816427d" providerId="LiveId" clId="{7F4B1DA5-AB64-4D91-9656-749E1157D74B}" dt="2021-03-16T21:36:15.248" v="1392" actId="478"/>
          <ac:picMkLst>
            <pc:docMk/>
            <pc:sldMk cId="1380896003" sldId="429"/>
            <ac:picMk id="6" creationId="{427189E7-E31A-40DA-9166-6AC514B2E27A}"/>
          </ac:picMkLst>
        </pc:picChg>
        <pc:picChg chg="del">
          <ac:chgData name="Evgenia Korneva" userId="e62070071816427d" providerId="LiveId" clId="{7F4B1DA5-AB64-4D91-9656-749E1157D74B}" dt="2021-03-16T21:36:13.281" v="1391" actId="21"/>
          <ac:picMkLst>
            <pc:docMk/>
            <pc:sldMk cId="1380896003" sldId="429"/>
            <ac:picMk id="8" creationId="{9A7F1DA4-E277-41A2-8E43-D16C8EB47DDE}"/>
          </ac:picMkLst>
        </pc:picChg>
        <pc:picChg chg="add del mod ord">
          <ac:chgData name="Evgenia Korneva" userId="e62070071816427d" providerId="LiveId" clId="{7F4B1DA5-AB64-4D91-9656-749E1157D74B}" dt="2021-03-16T21:36:46.660" v="1397" actId="21"/>
          <ac:picMkLst>
            <pc:docMk/>
            <pc:sldMk cId="1380896003" sldId="429"/>
            <ac:picMk id="13" creationId="{99E0C59D-5332-405E-AE63-2D50B9886388}"/>
          </ac:picMkLst>
        </pc:picChg>
        <pc:picChg chg="add mod ord">
          <ac:chgData name="Evgenia Korneva" userId="e62070071816427d" providerId="LiveId" clId="{7F4B1DA5-AB64-4D91-9656-749E1157D74B}" dt="2021-03-16T21:49:48.717" v="1536" actId="1076"/>
          <ac:picMkLst>
            <pc:docMk/>
            <pc:sldMk cId="1380896003" sldId="429"/>
            <ac:picMk id="16" creationId="{F6F32512-87D8-484E-8113-902FD55B934B}"/>
          </ac:picMkLst>
        </pc:picChg>
        <pc:picChg chg="add mod">
          <ac:chgData name="Evgenia Korneva" userId="e62070071816427d" providerId="LiveId" clId="{7F4B1DA5-AB64-4D91-9656-749E1157D74B}" dt="2021-03-16T21:49:48.717" v="1536" actId="1076"/>
          <ac:picMkLst>
            <pc:docMk/>
            <pc:sldMk cId="1380896003" sldId="429"/>
            <ac:picMk id="17" creationId="{A70C5BCC-4F03-4064-B83B-F8C94B62C044}"/>
          </ac:picMkLst>
        </pc:picChg>
      </pc:sldChg>
      <pc:sldChg chg="addSp delSp modSp add">
        <pc:chgData name="Evgenia Korneva" userId="e62070071816427d" providerId="LiveId" clId="{7F4B1DA5-AB64-4D91-9656-749E1157D74B}" dt="2021-03-17T05:49:23.808" v="7559"/>
        <pc:sldMkLst>
          <pc:docMk/>
          <pc:sldMk cId="3887778140" sldId="429"/>
        </pc:sldMkLst>
        <pc:spChg chg="add del mod">
          <ac:chgData name="Evgenia Korneva" userId="e62070071816427d" providerId="LiveId" clId="{7F4B1DA5-AB64-4D91-9656-749E1157D74B}" dt="2021-03-17T05:49:23.808" v="7559"/>
          <ac:spMkLst>
            <pc:docMk/>
            <pc:sldMk cId="3887778140" sldId="429"/>
            <ac:spMk id="3" creationId="{AB95718A-E66F-424F-8F72-C46C7D0F475D}"/>
          </ac:spMkLst>
        </pc:spChg>
      </pc:sldChg>
      <pc:sldChg chg="addSp delSp modSp new del mod">
        <pc:chgData name="Evgenia Korneva" userId="e62070071816427d" providerId="LiveId" clId="{7F4B1DA5-AB64-4D91-9656-749E1157D74B}" dt="2021-03-17T06:15:01.480" v="7810" actId="2696"/>
        <pc:sldMkLst>
          <pc:docMk/>
          <pc:sldMk cId="2888073421" sldId="430"/>
        </pc:sldMkLst>
        <pc:spChg chg="mod">
          <ac:chgData name="Evgenia Korneva" userId="e62070071816427d" providerId="LiveId" clId="{7F4B1DA5-AB64-4D91-9656-749E1157D74B}" dt="2021-03-16T21:50:12.152" v="1569" actId="20577"/>
          <ac:spMkLst>
            <pc:docMk/>
            <pc:sldMk cId="2888073421" sldId="430"/>
            <ac:spMk id="2" creationId="{6698F0AC-97C1-40D7-BF6F-E2E8D6402822}"/>
          </ac:spMkLst>
        </pc:spChg>
        <pc:spChg chg="del">
          <ac:chgData name="Evgenia Korneva" userId="e62070071816427d" providerId="LiveId" clId="{7F4B1DA5-AB64-4D91-9656-749E1157D74B}" dt="2021-03-16T21:42:15.148" v="1403"/>
          <ac:spMkLst>
            <pc:docMk/>
            <pc:sldMk cId="2888073421" sldId="430"/>
            <ac:spMk id="3" creationId="{E74493F9-6F01-4FA1-8461-0F22F916CF43}"/>
          </ac:spMkLst>
        </pc:spChg>
        <pc:spChg chg="add mod">
          <ac:chgData name="Evgenia Korneva" userId="e62070071816427d" providerId="LiveId" clId="{7F4B1DA5-AB64-4D91-9656-749E1157D74B}" dt="2021-03-16T21:47:20.817" v="1457" actId="1076"/>
          <ac:spMkLst>
            <pc:docMk/>
            <pc:sldMk cId="2888073421" sldId="430"/>
            <ac:spMk id="7" creationId="{E40424FB-BF2C-4643-8C27-344DA781BFFF}"/>
          </ac:spMkLst>
        </pc:spChg>
        <pc:picChg chg="add mod modCrop">
          <ac:chgData name="Evgenia Korneva" userId="e62070071816427d" providerId="LiveId" clId="{7F4B1DA5-AB64-4D91-9656-749E1157D74B}" dt="2021-03-16T21:47:20.817" v="1457" actId="1076"/>
          <ac:picMkLst>
            <pc:docMk/>
            <pc:sldMk cId="2888073421" sldId="430"/>
            <ac:picMk id="6" creationId="{D22E771A-CEEE-436D-9C61-B6723ADF777A}"/>
          </ac:picMkLst>
        </pc:picChg>
        <pc:picChg chg="add del mod">
          <ac:chgData name="Evgenia Korneva" userId="e62070071816427d" providerId="LiveId" clId="{7F4B1DA5-AB64-4D91-9656-749E1157D74B}" dt="2021-03-16T21:45:52.160" v="1438"/>
          <ac:picMkLst>
            <pc:docMk/>
            <pc:sldMk cId="2888073421" sldId="430"/>
            <ac:picMk id="9" creationId="{6490DD23-F359-4F04-91FD-B9456D6A5E3F}"/>
          </ac:picMkLst>
        </pc:picChg>
        <pc:picChg chg="add mod">
          <ac:chgData name="Evgenia Korneva" userId="e62070071816427d" providerId="LiveId" clId="{7F4B1DA5-AB64-4D91-9656-749E1157D74B}" dt="2021-03-16T21:47:20.817" v="1457" actId="1076"/>
          <ac:picMkLst>
            <pc:docMk/>
            <pc:sldMk cId="2888073421" sldId="430"/>
            <ac:picMk id="11" creationId="{81494CDF-2FD5-48C7-B3CF-63A46E3ADA56}"/>
          </ac:picMkLst>
        </pc:picChg>
      </pc:sldChg>
      <pc:sldChg chg="modSp add del mod ord">
        <pc:chgData name="Evgenia Korneva" userId="e62070071816427d" providerId="LiveId" clId="{7F4B1DA5-AB64-4D91-9656-749E1157D74B}" dt="2021-03-17T06:42:02.328" v="7893" actId="2696"/>
        <pc:sldMkLst>
          <pc:docMk/>
          <pc:sldMk cId="3156484538" sldId="430"/>
        </pc:sldMkLst>
        <pc:spChg chg="mod">
          <ac:chgData name="Evgenia Korneva" userId="e62070071816427d" providerId="LiveId" clId="{7F4B1DA5-AB64-4D91-9656-749E1157D74B}" dt="2021-03-17T06:15:34.160" v="7818" actId="20577"/>
          <ac:spMkLst>
            <pc:docMk/>
            <pc:sldMk cId="3156484538" sldId="430"/>
            <ac:spMk id="2" creationId="{6698F0AC-97C1-40D7-BF6F-E2E8D6402822}"/>
          </ac:spMkLst>
        </pc:spChg>
      </pc:sldChg>
      <pc:sldChg chg="modSp add mod">
        <pc:chgData name="Evgenia Korneva" userId="e62070071816427d" providerId="LiveId" clId="{7F4B1DA5-AB64-4D91-9656-749E1157D74B}" dt="2021-03-17T06:43:23.472" v="7939" actId="1037"/>
        <pc:sldMkLst>
          <pc:docMk/>
          <pc:sldMk cId="4290756545" sldId="430"/>
        </pc:sldMkLst>
        <pc:spChg chg="mod">
          <ac:chgData name="Evgenia Korneva" userId="e62070071816427d" providerId="LiveId" clId="{7F4B1DA5-AB64-4D91-9656-749E1157D74B}" dt="2021-03-17T06:42:24.857" v="7914" actId="20577"/>
          <ac:spMkLst>
            <pc:docMk/>
            <pc:sldMk cId="4290756545" sldId="430"/>
            <ac:spMk id="2" creationId="{6698F0AC-97C1-40D7-BF6F-E2E8D6402822}"/>
          </ac:spMkLst>
        </pc:spChg>
        <pc:spChg chg="mod">
          <ac:chgData name="Evgenia Korneva" userId="e62070071816427d" providerId="LiveId" clId="{7F4B1DA5-AB64-4D91-9656-749E1157D74B}" dt="2021-03-17T06:43:23.472" v="7939" actId="1037"/>
          <ac:spMkLst>
            <pc:docMk/>
            <pc:sldMk cId="4290756545" sldId="430"/>
            <ac:spMk id="7" creationId="{E40424FB-BF2C-4643-8C27-344DA781BFFF}"/>
          </ac:spMkLst>
        </pc:spChg>
        <pc:picChg chg="mod modCrop">
          <ac:chgData name="Evgenia Korneva" userId="e62070071816427d" providerId="LiveId" clId="{7F4B1DA5-AB64-4D91-9656-749E1157D74B}" dt="2021-03-17T06:43:23.472" v="7939" actId="1037"/>
          <ac:picMkLst>
            <pc:docMk/>
            <pc:sldMk cId="4290756545" sldId="430"/>
            <ac:picMk id="6" creationId="{D22E771A-CEEE-436D-9C61-B6723ADF777A}"/>
          </ac:picMkLst>
        </pc:picChg>
        <pc:picChg chg="mod">
          <ac:chgData name="Evgenia Korneva" userId="e62070071816427d" providerId="LiveId" clId="{7F4B1DA5-AB64-4D91-9656-749E1157D74B}" dt="2021-03-17T06:43:23.472" v="7939" actId="1037"/>
          <ac:picMkLst>
            <pc:docMk/>
            <pc:sldMk cId="4290756545" sldId="430"/>
            <ac:picMk id="11" creationId="{81494CDF-2FD5-48C7-B3CF-63A46E3ADA56}"/>
          </ac:picMkLst>
        </pc:picChg>
      </pc:sldChg>
      <pc:sldChg chg="addSp delSp modSp new mod">
        <pc:chgData name="Evgenia Korneva" userId="e62070071816427d" providerId="LiveId" clId="{7F4B1DA5-AB64-4D91-9656-749E1157D74B}" dt="2021-03-16T22:16:57.703" v="2359" actId="20577"/>
        <pc:sldMkLst>
          <pc:docMk/>
          <pc:sldMk cId="3411705122" sldId="431"/>
        </pc:sldMkLst>
        <pc:spChg chg="del">
          <ac:chgData name="Evgenia Korneva" userId="e62070071816427d" providerId="LiveId" clId="{7F4B1DA5-AB64-4D91-9656-749E1157D74B}" dt="2021-03-16T21:59:00.250" v="1571"/>
          <ac:spMkLst>
            <pc:docMk/>
            <pc:sldMk cId="3411705122" sldId="431"/>
            <ac:spMk id="2" creationId="{9C4C3567-1BD3-4771-8D11-E1180D95237E}"/>
          </ac:spMkLst>
        </pc:spChg>
        <pc:spChg chg="del">
          <ac:chgData name="Evgenia Korneva" userId="e62070071816427d" providerId="LiveId" clId="{7F4B1DA5-AB64-4D91-9656-749E1157D74B}" dt="2021-03-16T21:59:00.250" v="1571"/>
          <ac:spMkLst>
            <pc:docMk/>
            <pc:sldMk cId="3411705122" sldId="431"/>
            <ac:spMk id="3" creationId="{ED3877CE-7F90-4866-8777-B8F4C8EE6F85}"/>
          </ac:spMkLst>
        </pc:spChg>
        <pc:spChg chg="del">
          <ac:chgData name="Evgenia Korneva" userId="e62070071816427d" providerId="LiveId" clId="{7F4B1DA5-AB64-4D91-9656-749E1157D74B}" dt="2021-03-16T21:59:00.250" v="1571"/>
          <ac:spMkLst>
            <pc:docMk/>
            <pc:sldMk cId="3411705122" sldId="431"/>
            <ac:spMk id="4" creationId="{793D0F23-DEBF-4E16-A40C-7661C0A5899B}"/>
          </ac:spMkLst>
        </pc:spChg>
        <pc:spChg chg="mod">
          <ac:chgData name="Evgenia Korneva" userId="e62070071816427d" providerId="LiveId" clId="{7F4B1DA5-AB64-4D91-9656-749E1157D74B}" dt="2021-03-16T21:59:00.250" v="1571"/>
          <ac:spMkLst>
            <pc:docMk/>
            <pc:sldMk cId="3411705122" sldId="431"/>
            <ac:spMk id="5" creationId="{19349955-35D5-4E0B-B9EF-AD3230BA7FE4}"/>
          </ac:spMkLst>
        </pc:spChg>
        <pc:spChg chg="mod">
          <ac:chgData name="Evgenia Korneva" userId="e62070071816427d" providerId="LiveId" clId="{7F4B1DA5-AB64-4D91-9656-749E1157D74B}" dt="2021-03-16T21:59:00.250" v="1571"/>
          <ac:spMkLst>
            <pc:docMk/>
            <pc:sldMk cId="3411705122" sldId="431"/>
            <ac:spMk id="6" creationId="{6D96FAC3-FB67-4A7F-BD18-47BC71561377}"/>
          </ac:spMkLst>
        </pc:spChg>
        <pc:spChg chg="add mod">
          <ac:chgData name="Evgenia Korneva" userId="e62070071816427d" providerId="LiveId" clId="{7F4B1DA5-AB64-4D91-9656-749E1157D74B}" dt="2021-03-16T22:16:57.703" v="2359" actId="20577"/>
          <ac:spMkLst>
            <pc:docMk/>
            <pc:sldMk cId="3411705122" sldId="431"/>
            <ac:spMk id="7" creationId="{7123A573-07B1-484E-AD5E-1B31704B8371}"/>
          </ac:spMkLst>
        </pc:spChg>
        <pc:spChg chg="add mod">
          <ac:chgData name="Evgenia Korneva" userId="e62070071816427d" providerId="LiveId" clId="{7F4B1DA5-AB64-4D91-9656-749E1157D74B}" dt="2021-03-16T22:05:00.851" v="1834" actId="20577"/>
          <ac:spMkLst>
            <pc:docMk/>
            <pc:sldMk cId="3411705122" sldId="431"/>
            <ac:spMk id="8" creationId="{F5A335D9-3343-4163-A2A1-3CF8A82D8DD7}"/>
          </ac:spMkLst>
        </pc:spChg>
      </pc:sldChg>
      <pc:sldChg chg="modSp add mod">
        <pc:chgData name="Evgenia Korneva" userId="e62070071816427d" providerId="LiveId" clId="{7F4B1DA5-AB64-4D91-9656-749E1157D74B}" dt="2021-03-16T22:16:52.330" v="2353" actId="20577"/>
        <pc:sldMkLst>
          <pc:docMk/>
          <pc:sldMk cId="25250536" sldId="432"/>
        </pc:sldMkLst>
        <pc:spChg chg="mod">
          <ac:chgData name="Evgenia Korneva" userId="e62070071816427d" providerId="LiveId" clId="{7F4B1DA5-AB64-4D91-9656-749E1157D74B}" dt="2021-03-16T22:16:52.330" v="2353" actId="20577"/>
          <ac:spMkLst>
            <pc:docMk/>
            <pc:sldMk cId="25250536" sldId="432"/>
            <ac:spMk id="7" creationId="{7123A573-07B1-484E-AD5E-1B31704B8371}"/>
          </ac:spMkLst>
        </pc:spChg>
        <pc:spChg chg="mod">
          <ac:chgData name="Evgenia Korneva" userId="e62070071816427d" providerId="LiveId" clId="{7F4B1DA5-AB64-4D91-9656-749E1157D74B}" dt="2021-03-16T22:05:16.138" v="1836" actId="207"/>
          <ac:spMkLst>
            <pc:docMk/>
            <pc:sldMk cId="25250536" sldId="432"/>
            <ac:spMk id="8" creationId="{F5A335D9-3343-4163-A2A1-3CF8A82D8DD7}"/>
          </ac:spMkLst>
        </pc:spChg>
      </pc:sldChg>
      <pc:sldChg chg="modSp add mod">
        <pc:chgData name="Evgenia Korneva" userId="e62070071816427d" providerId="LiveId" clId="{7F4B1DA5-AB64-4D91-9656-749E1157D74B}" dt="2021-03-16T22:16:47.700" v="2349" actId="20577"/>
        <pc:sldMkLst>
          <pc:docMk/>
          <pc:sldMk cId="3028391263" sldId="433"/>
        </pc:sldMkLst>
        <pc:spChg chg="mod">
          <ac:chgData name="Evgenia Korneva" userId="e62070071816427d" providerId="LiveId" clId="{7F4B1DA5-AB64-4D91-9656-749E1157D74B}" dt="2021-03-16T22:16:47.700" v="2349" actId="20577"/>
          <ac:spMkLst>
            <pc:docMk/>
            <pc:sldMk cId="3028391263" sldId="433"/>
            <ac:spMk id="7" creationId="{7123A573-07B1-484E-AD5E-1B31704B8371}"/>
          </ac:spMkLst>
        </pc:spChg>
        <pc:spChg chg="mod">
          <ac:chgData name="Evgenia Korneva" userId="e62070071816427d" providerId="LiveId" clId="{7F4B1DA5-AB64-4D91-9656-749E1157D74B}" dt="2021-03-16T22:05:42.912" v="1838" actId="207"/>
          <ac:spMkLst>
            <pc:docMk/>
            <pc:sldMk cId="3028391263" sldId="433"/>
            <ac:spMk id="8" creationId="{F5A335D9-3343-4163-A2A1-3CF8A82D8DD7}"/>
          </ac:spMkLst>
        </pc:spChg>
      </pc:sldChg>
      <pc:sldChg chg="modSp add mod">
        <pc:chgData name="Evgenia Korneva" userId="e62070071816427d" providerId="LiveId" clId="{7F4B1DA5-AB64-4D91-9656-749E1157D74B}" dt="2021-03-17T06:50:43.995" v="8069" actId="20577"/>
        <pc:sldMkLst>
          <pc:docMk/>
          <pc:sldMk cId="2881061853" sldId="434"/>
        </pc:sldMkLst>
        <pc:spChg chg="mod">
          <ac:chgData name="Evgenia Korneva" userId="e62070071816427d" providerId="LiveId" clId="{7F4B1DA5-AB64-4D91-9656-749E1157D74B}" dt="2021-03-17T06:50:43.995" v="8069" actId="20577"/>
          <ac:spMkLst>
            <pc:docMk/>
            <pc:sldMk cId="2881061853" sldId="434"/>
            <ac:spMk id="7" creationId="{7123A573-07B1-484E-AD5E-1B31704B8371}"/>
          </ac:spMkLst>
        </pc:spChg>
        <pc:spChg chg="mod">
          <ac:chgData name="Evgenia Korneva" userId="e62070071816427d" providerId="LiveId" clId="{7F4B1DA5-AB64-4D91-9656-749E1157D74B}" dt="2021-03-16T22:05:51.360" v="1840" actId="207"/>
          <ac:spMkLst>
            <pc:docMk/>
            <pc:sldMk cId="2881061853" sldId="434"/>
            <ac:spMk id="8" creationId="{F5A335D9-3343-4163-A2A1-3CF8A82D8DD7}"/>
          </ac:spMkLst>
        </pc:spChg>
      </pc:sldChg>
      <pc:sldChg chg="modSp add mod">
        <pc:chgData name="Evgenia Korneva" userId="e62070071816427d" providerId="LiveId" clId="{7F4B1DA5-AB64-4D91-9656-749E1157D74B}" dt="2021-03-17T06:50:48.324" v="8073" actId="20577"/>
        <pc:sldMkLst>
          <pc:docMk/>
          <pc:sldMk cId="3010856109" sldId="435"/>
        </pc:sldMkLst>
        <pc:spChg chg="mod">
          <ac:chgData name="Evgenia Korneva" userId="e62070071816427d" providerId="LiveId" clId="{7F4B1DA5-AB64-4D91-9656-749E1157D74B}" dt="2021-03-17T06:50:48.324" v="8073" actId="20577"/>
          <ac:spMkLst>
            <pc:docMk/>
            <pc:sldMk cId="3010856109" sldId="435"/>
            <ac:spMk id="7" creationId="{7123A573-07B1-484E-AD5E-1B31704B8371}"/>
          </ac:spMkLst>
        </pc:spChg>
        <pc:spChg chg="mod">
          <ac:chgData name="Evgenia Korneva" userId="e62070071816427d" providerId="LiveId" clId="{7F4B1DA5-AB64-4D91-9656-749E1157D74B}" dt="2021-03-16T22:05:57.787" v="1842" actId="207"/>
          <ac:spMkLst>
            <pc:docMk/>
            <pc:sldMk cId="3010856109" sldId="435"/>
            <ac:spMk id="8" creationId="{F5A335D9-3343-4163-A2A1-3CF8A82D8DD7}"/>
          </ac:spMkLst>
        </pc:spChg>
      </pc:sldChg>
      <pc:sldChg chg="modSp add mod">
        <pc:chgData name="Evgenia Korneva" userId="e62070071816427d" providerId="LiveId" clId="{7F4B1DA5-AB64-4D91-9656-749E1157D74B}" dt="2021-03-17T06:50:53.815" v="8077" actId="5793"/>
        <pc:sldMkLst>
          <pc:docMk/>
          <pc:sldMk cId="76803187" sldId="436"/>
        </pc:sldMkLst>
        <pc:spChg chg="mod">
          <ac:chgData name="Evgenia Korneva" userId="e62070071816427d" providerId="LiveId" clId="{7F4B1DA5-AB64-4D91-9656-749E1157D74B}" dt="2021-03-17T06:50:53.815" v="8077" actId="5793"/>
          <ac:spMkLst>
            <pc:docMk/>
            <pc:sldMk cId="76803187" sldId="436"/>
            <ac:spMk id="7" creationId="{7123A573-07B1-484E-AD5E-1B31704B8371}"/>
          </ac:spMkLst>
        </pc:spChg>
        <pc:spChg chg="mod">
          <ac:chgData name="Evgenia Korneva" userId="e62070071816427d" providerId="LiveId" clId="{7F4B1DA5-AB64-4D91-9656-749E1157D74B}" dt="2021-03-16T22:06:04.335" v="1844" actId="207"/>
          <ac:spMkLst>
            <pc:docMk/>
            <pc:sldMk cId="76803187" sldId="436"/>
            <ac:spMk id="8" creationId="{F5A335D9-3343-4163-A2A1-3CF8A82D8DD7}"/>
          </ac:spMkLst>
        </pc:spChg>
      </pc:sldChg>
      <pc:sldChg chg="modSp add mod">
        <pc:chgData name="Evgenia Korneva" userId="e62070071816427d" providerId="LiveId" clId="{7F4B1DA5-AB64-4D91-9656-749E1157D74B}" dt="2021-03-17T06:50:58.188" v="8081" actId="20577"/>
        <pc:sldMkLst>
          <pc:docMk/>
          <pc:sldMk cId="4285289524" sldId="437"/>
        </pc:sldMkLst>
        <pc:spChg chg="mod">
          <ac:chgData name="Evgenia Korneva" userId="e62070071816427d" providerId="LiveId" clId="{7F4B1DA5-AB64-4D91-9656-749E1157D74B}" dt="2021-03-17T06:50:58.188" v="8081" actId="20577"/>
          <ac:spMkLst>
            <pc:docMk/>
            <pc:sldMk cId="4285289524" sldId="437"/>
            <ac:spMk id="7" creationId="{7123A573-07B1-484E-AD5E-1B31704B8371}"/>
          </ac:spMkLst>
        </pc:spChg>
        <pc:spChg chg="mod">
          <ac:chgData name="Evgenia Korneva" userId="e62070071816427d" providerId="LiveId" clId="{7F4B1DA5-AB64-4D91-9656-749E1157D74B}" dt="2021-03-16T22:06:12.249" v="1846" actId="207"/>
          <ac:spMkLst>
            <pc:docMk/>
            <pc:sldMk cId="4285289524" sldId="437"/>
            <ac:spMk id="8" creationId="{F5A335D9-3343-4163-A2A1-3CF8A82D8DD7}"/>
          </ac:spMkLst>
        </pc:spChg>
      </pc:sldChg>
      <pc:sldChg chg="modSp add mod">
        <pc:chgData name="Evgenia Korneva" userId="e62070071816427d" providerId="LiveId" clId="{7F4B1DA5-AB64-4D91-9656-749E1157D74B}" dt="2021-03-17T06:51:03.125" v="8084" actId="20577"/>
        <pc:sldMkLst>
          <pc:docMk/>
          <pc:sldMk cId="2018285320" sldId="438"/>
        </pc:sldMkLst>
        <pc:spChg chg="mod">
          <ac:chgData name="Evgenia Korneva" userId="e62070071816427d" providerId="LiveId" clId="{7F4B1DA5-AB64-4D91-9656-749E1157D74B}" dt="2021-03-17T06:51:03.125" v="8084" actId="20577"/>
          <ac:spMkLst>
            <pc:docMk/>
            <pc:sldMk cId="2018285320" sldId="438"/>
            <ac:spMk id="7" creationId="{7123A573-07B1-484E-AD5E-1B31704B8371}"/>
          </ac:spMkLst>
        </pc:spChg>
        <pc:spChg chg="mod">
          <ac:chgData name="Evgenia Korneva" userId="e62070071816427d" providerId="LiveId" clId="{7F4B1DA5-AB64-4D91-9656-749E1157D74B}" dt="2021-03-16T22:15:11.556" v="2344" actId="207"/>
          <ac:spMkLst>
            <pc:docMk/>
            <pc:sldMk cId="2018285320" sldId="438"/>
            <ac:spMk id="8" creationId="{F5A335D9-3343-4163-A2A1-3CF8A82D8DD7}"/>
          </ac:spMkLst>
        </pc:spChg>
      </pc:sldChg>
      <pc:sldChg chg="addSp delSp modSp add mod">
        <pc:chgData name="Evgenia Korneva" userId="e62070071816427d" providerId="LiveId" clId="{7F4B1DA5-AB64-4D91-9656-749E1157D74B}" dt="2021-03-16T22:14:49.108" v="2343" actId="478"/>
        <pc:sldMkLst>
          <pc:docMk/>
          <pc:sldMk cId="2571933246" sldId="439"/>
        </pc:sldMkLst>
        <pc:spChg chg="mod">
          <ac:chgData name="Evgenia Korneva" userId="e62070071816427d" providerId="LiveId" clId="{7F4B1DA5-AB64-4D91-9656-749E1157D74B}" dt="2021-03-16T22:13:28.385" v="2339" actId="14100"/>
          <ac:spMkLst>
            <pc:docMk/>
            <pc:sldMk cId="2571933246" sldId="439"/>
            <ac:spMk id="12" creationId="{5AB097F1-DE8B-4059-84A5-1A925A721F93}"/>
          </ac:spMkLst>
        </pc:spChg>
        <pc:picChg chg="add del mod">
          <ac:chgData name="Evgenia Korneva" userId="e62070071816427d" providerId="LiveId" clId="{7F4B1DA5-AB64-4D91-9656-749E1157D74B}" dt="2021-03-16T22:14:49.108" v="2343" actId="478"/>
          <ac:picMkLst>
            <pc:docMk/>
            <pc:sldMk cId="2571933246" sldId="439"/>
            <ac:picMk id="1026" creationId="{A651EFF5-C505-4672-B3AF-22B49C608C50}"/>
          </ac:picMkLst>
        </pc:picChg>
      </pc:sldChg>
      <pc:sldChg chg="modSp new mod">
        <pc:chgData name="Evgenia Korneva" userId="e62070071816427d" providerId="LiveId" clId="{7F4B1DA5-AB64-4D91-9656-749E1157D74B}" dt="2021-03-16T22:23:27.009" v="2718" actId="14100"/>
        <pc:sldMkLst>
          <pc:docMk/>
          <pc:sldMk cId="1920688977" sldId="440"/>
        </pc:sldMkLst>
        <pc:spChg chg="mod">
          <ac:chgData name="Evgenia Korneva" userId="e62070071816427d" providerId="LiveId" clId="{7F4B1DA5-AB64-4D91-9656-749E1157D74B}" dt="2021-03-16T22:17:05.268" v="2371" actId="20577"/>
          <ac:spMkLst>
            <pc:docMk/>
            <pc:sldMk cId="1920688977" sldId="440"/>
            <ac:spMk id="2" creationId="{FC1EA058-4285-4A3A-AE4D-53ED8DB27F86}"/>
          </ac:spMkLst>
        </pc:spChg>
        <pc:spChg chg="mod">
          <ac:chgData name="Evgenia Korneva" userId="e62070071816427d" providerId="LiveId" clId="{7F4B1DA5-AB64-4D91-9656-749E1157D74B}" dt="2021-03-16T22:23:27.009" v="2718" actId="14100"/>
          <ac:spMkLst>
            <pc:docMk/>
            <pc:sldMk cId="1920688977" sldId="440"/>
            <ac:spMk id="3" creationId="{7306778E-0F08-4889-BE3B-5685B28F5FAC}"/>
          </ac:spMkLst>
        </pc:spChg>
      </pc:sldChg>
      <pc:sldChg chg="modSp new mod">
        <pc:chgData name="Evgenia Korneva" userId="e62070071816427d" providerId="LiveId" clId="{7F4B1DA5-AB64-4D91-9656-749E1157D74B}" dt="2021-03-17T06:10:09.029" v="7642" actId="120"/>
        <pc:sldMkLst>
          <pc:docMk/>
          <pc:sldMk cId="3612179567" sldId="441"/>
        </pc:sldMkLst>
        <pc:spChg chg="mod">
          <ac:chgData name="Evgenia Korneva" userId="e62070071816427d" providerId="LiveId" clId="{7F4B1DA5-AB64-4D91-9656-749E1157D74B}" dt="2021-03-16T22:40:15.113" v="2850" actId="5793"/>
          <ac:spMkLst>
            <pc:docMk/>
            <pc:sldMk cId="3612179567" sldId="441"/>
            <ac:spMk id="2" creationId="{7C4B84C2-1F52-47E9-A52B-8F416A29A077}"/>
          </ac:spMkLst>
        </pc:spChg>
        <pc:spChg chg="mod">
          <ac:chgData name="Evgenia Korneva" userId="e62070071816427d" providerId="LiveId" clId="{7F4B1DA5-AB64-4D91-9656-749E1157D74B}" dt="2021-03-17T06:10:09.029" v="7642" actId="120"/>
          <ac:spMkLst>
            <pc:docMk/>
            <pc:sldMk cId="3612179567" sldId="441"/>
            <ac:spMk id="3" creationId="{43F91E25-B57B-457D-BDFA-70E204503FBF}"/>
          </ac:spMkLst>
        </pc:spChg>
      </pc:sldChg>
      <pc:sldChg chg="addSp delSp modSp new mod">
        <pc:chgData name="Evgenia Korneva" userId="e62070071816427d" providerId="LiveId" clId="{7F4B1DA5-AB64-4D91-9656-749E1157D74B}" dt="2021-03-16T22:51:08.690" v="3016" actId="20577"/>
        <pc:sldMkLst>
          <pc:docMk/>
          <pc:sldMk cId="3340263258" sldId="442"/>
        </pc:sldMkLst>
        <pc:spChg chg="del">
          <ac:chgData name="Evgenia Korneva" userId="e62070071816427d" providerId="LiveId" clId="{7F4B1DA5-AB64-4D91-9656-749E1157D74B}" dt="2021-03-16T22:50:11.402" v="2993"/>
          <ac:spMkLst>
            <pc:docMk/>
            <pc:sldMk cId="3340263258" sldId="442"/>
            <ac:spMk id="2" creationId="{1C58FA83-6DBF-4D92-8D09-2EFD679172E4}"/>
          </ac:spMkLst>
        </pc:spChg>
        <pc:spChg chg="del">
          <ac:chgData name="Evgenia Korneva" userId="e62070071816427d" providerId="LiveId" clId="{7F4B1DA5-AB64-4D91-9656-749E1157D74B}" dt="2021-03-16T22:50:11.402" v="2993"/>
          <ac:spMkLst>
            <pc:docMk/>
            <pc:sldMk cId="3340263258" sldId="442"/>
            <ac:spMk id="3" creationId="{674DAAA3-2469-4B8F-8995-5B8920E48B9F}"/>
          </ac:spMkLst>
        </pc:spChg>
        <pc:spChg chg="mod">
          <ac:chgData name="Evgenia Korneva" userId="e62070071816427d" providerId="LiveId" clId="{7F4B1DA5-AB64-4D91-9656-749E1157D74B}" dt="2021-03-16T22:50:11.402" v="2993"/>
          <ac:spMkLst>
            <pc:docMk/>
            <pc:sldMk cId="3340263258" sldId="442"/>
            <ac:spMk id="4" creationId="{47055166-E2B6-4EAB-B0F9-82C1820AB1D3}"/>
          </ac:spMkLst>
        </pc:spChg>
        <pc:spChg chg="mod">
          <ac:chgData name="Evgenia Korneva" userId="e62070071816427d" providerId="LiveId" clId="{7F4B1DA5-AB64-4D91-9656-749E1157D74B}" dt="2021-03-16T22:50:11.402" v="2993"/>
          <ac:spMkLst>
            <pc:docMk/>
            <pc:sldMk cId="3340263258" sldId="442"/>
            <ac:spMk id="5" creationId="{4775421E-86D6-46B3-B919-39B757CEFFB9}"/>
          </ac:spMkLst>
        </pc:spChg>
        <pc:spChg chg="add mod">
          <ac:chgData name="Evgenia Korneva" userId="e62070071816427d" providerId="LiveId" clId="{7F4B1DA5-AB64-4D91-9656-749E1157D74B}" dt="2021-03-16T22:50:21.142" v="3010" actId="113"/>
          <ac:spMkLst>
            <pc:docMk/>
            <pc:sldMk cId="3340263258" sldId="442"/>
            <ac:spMk id="6" creationId="{6B42ECF8-5F1B-43E0-86E5-767EB1E9C566}"/>
          </ac:spMkLst>
        </pc:spChg>
        <pc:spChg chg="add mod">
          <ac:chgData name="Evgenia Korneva" userId="e62070071816427d" providerId="LiveId" clId="{7F4B1DA5-AB64-4D91-9656-749E1157D74B}" dt="2021-03-16T22:51:08.690" v="3016" actId="20577"/>
          <ac:spMkLst>
            <pc:docMk/>
            <pc:sldMk cId="3340263258" sldId="442"/>
            <ac:spMk id="7" creationId="{F52AB947-4905-4892-A88C-42378A60E1A9}"/>
          </ac:spMkLst>
        </pc:spChg>
      </pc:sldChg>
      <pc:sldChg chg="addSp delSp modSp new mod ord">
        <pc:chgData name="Evgenia Korneva" userId="e62070071816427d" providerId="LiveId" clId="{7F4B1DA5-AB64-4D91-9656-749E1157D74B}" dt="2021-03-16T22:57:59.063" v="3091"/>
        <pc:sldMkLst>
          <pc:docMk/>
          <pc:sldMk cId="4053579829" sldId="443"/>
        </pc:sldMkLst>
        <pc:spChg chg="del">
          <ac:chgData name="Evgenia Korneva" userId="e62070071816427d" providerId="LiveId" clId="{7F4B1DA5-AB64-4D91-9656-749E1157D74B}" dt="2021-03-16T22:55:35.205" v="3046"/>
          <ac:spMkLst>
            <pc:docMk/>
            <pc:sldMk cId="4053579829" sldId="443"/>
            <ac:spMk id="2" creationId="{D55891EB-DF60-49A1-81B1-B70C600A066B}"/>
          </ac:spMkLst>
        </pc:spChg>
        <pc:spChg chg="del">
          <ac:chgData name="Evgenia Korneva" userId="e62070071816427d" providerId="LiveId" clId="{7F4B1DA5-AB64-4D91-9656-749E1157D74B}" dt="2021-03-16T22:55:35.205" v="3046"/>
          <ac:spMkLst>
            <pc:docMk/>
            <pc:sldMk cId="4053579829" sldId="443"/>
            <ac:spMk id="3" creationId="{C10ADEE9-84DE-45D7-9A90-718257E1A7BF}"/>
          </ac:spMkLst>
        </pc:spChg>
        <pc:spChg chg="mod">
          <ac:chgData name="Evgenia Korneva" userId="e62070071816427d" providerId="LiveId" clId="{7F4B1DA5-AB64-4D91-9656-749E1157D74B}" dt="2021-03-16T22:55:35.205" v="3046"/>
          <ac:spMkLst>
            <pc:docMk/>
            <pc:sldMk cId="4053579829" sldId="443"/>
            <ac:spMk id="4" creationId="{8CDC1D50-DDCE-49B4-8081-79724C4E5EFF}"/>
          </ac:spMkLst>
        </pc:spChg>
        <pc:spChg chg="mod">
          <ac:chgData name="Evgenia Korneva" userId="e62070071816427d" providerId="LiveId" clId="{7F4B1DA5-AB64-4D91-9656-749E1157D74B}" dt="2021-03-16T22:55:35.205" v="3046"/>
          <ac:spMkLst>
            <pc:docMk/>
            <pc:sldMk cId="4053579829" sldId="443"/>
            <ac:spMk id="5" creationId="{D49FA748-1468-41F6-9437-3933500D7C1A}"/>
          </ac:spMkLst>
        </pc:spChg>
        <pc:spChg chg="add mod">
          <ac:chgData name="Evgenia Korneva" userId="e62070071816427d" providerId="LiveId" clId="{7F4B1DA5-AB64-4D91-9656-749E1157D74B}" dt="2021-03-16T22:57:50.347" v="3089" actId="20577"/>
          <ac:spMkLst>
            <pc:docMk/>
            <pc:sldMk cId="4053579829" sldId="443"/>
            <ac:spMk id="6" creationId="{2AC16785-A52E-4461-9095-41467C81B92D}"/>
          </ac:spMkLst>
        </pc:spChg>
        <pc:spChg chg="add del mod">
          <ac:chgData name="Evgenia Korneva" userId="e62070071816427d" providerId="LiveId" clId="{7F4B1DA5-AB64-4D91-9656-749E1157D74B}" dt="2021-03-16T22:57:39.999" v="3068"/>
          <ac:spMkLst>
            <pc:docMk/>
            <pc:sldMk cId="4053579829" sldId="443"/>
            <ac:spMk id="7" creationId="{726B9563-B126-4E41-BEFE-20DC6A2E67BA}"/>
          </ac:spMkLst>
        </pc:spChg>
        <pc:picChg chg="add mod">
          <ac:chgData name="Evgenia Korneva" userId="e62070071816427d" providerId="LiveId" clId="{7F4B1DA5-AB64-4D91-9656-749E1157D74B}" dt="2021-03-16T22:57:42.416" v="3070" actId="962"/>
          <ac:picMkLst>
            <pc:docMk/>
            <pc:sldMk cId="4053579829" sldId="443"/>
            <ac:picMk id="9" creationId="{4D58B5FF-4FD8-48BE-B371-DA8FB54B9F65}"/>
          </ac:picMkLst>
        </pc:picChg>
      </pc:sldChg>
      <pc:sldChg chg="modSp new mod ord">
        <pc:chgData name="Evgenia Korneva" userId="e62070071816427d" providerId="LiveId" clId="{7F4B1DA5-AB64-4D91-9656-749E1157D74B}" dt="2021-03-17T06:53:54.602" v="8146" actId="207"/>
        <pc:sldMkLst>
          <pc:docMk/>
          <pc:sldMk cId="3456566267" sldId="444"/>
        </pc:sldMkLst>
        <pc:spChg chg="mod">
          <ac:chgData name="Evgenia Korneva" userId="e62070071816427d" providerId="LiveId" clId="{7F4B1DA5-AB64-4D91-9656-749E1157D74B}" dt="2021-03-16T22:58:14.328" v="3122" actId="20577"/>
          <ac:spMkLst>
            <pc:docMk/>
            <pc:sldMk cId="3456566267" sldId="444"/>
            <ac:spMk id="2" creationId="{4F6C5BF2-9907-4FE7-B0F1-B686AF1577B4}"/>
          </ac:spMkLst>
        </pc:spChg>
        <pc:spChg chg="mod">
          <ac:chgData name="Evgenia Korneva" userId="e62070071816427d" providerId="LiveId" clId="{7F4B1DA5-AB64-4D91-9656-749E1157D74B}" dt="2021-03-17T06:53:54.602" v="8146" actId="207"/>
          <ac:spMkLst>
            <pc:docMk/>
            <pc:sldMk cId="3456566267" sldId="444"/>
            <ac:spMk id="3" creationId="{F1D8B7B6-9106-41F0-91FA-E78E01237D69}"/>
          </ac:spMkLst>
        </pc:spChg>
      </pc:sldChg>
      <pc:sldChg chg="modSp new del mod">
        <pc:chgData name="Evgenia Korneva" userId="e62070071816427d" providerId="LiveId" clId="{7F4B1DA5-AB64-4D91-9656-749E1157D74B}" dt="2021-03-17T06:13:03.386" v="7747" actId="47"/>
        <pc:sldMkLst>
          <pc:docMk/>
          <pc:sldMk cId="3196884380" sldId="445"/>
        </pc:sldMkLst>
        <pc:spChg chg="mod">
          <ac:chgData name="Evgenia Korneva" userId="e62070071816427d" providerId="LiveId" clId="{7F4B1DA5-AB64-4D91-9656-749E1157D74B}" dt="2021-03-17T05:22:32.880" v="6258" actId="21"/>
          <ac:spMkLst>
            <pc:docMk/>
            <pc:sldMk cId="3196884380" sldId="445"/>
            <ac:spMk id="3" creationId="{E064F519-CDFB-48D1-972B-A32B83CA2AD0}"/>
          </ac:spMkLst>
        </pc:spChg>
      </pc:sldChg>
      <pc:sldChg chg="modSp new mod">
        <pc:chgData name="Evgenia Korneva" userId="e62070071816427d" providerId="LiveId" clId="{7F4B1DA5-AB64-4D91-9656-749E1157D74B}" dt="2021-03-17T07:43:01.830" v="9100" actId="20577"/>
        <pc:sldMkLst>
          <pc:docMk/>
          <pc:sldMk cId="1294344500" sldId="446"/>
        </pc:sldMkLst>
        <pc:spChg chg="mod">
          <ac:chgData name="Evgenia Korneva" userId="e62070071816427d" providerId="LiveId" clId="{7F4B1DA5-AB64-4D91-9656-749E1157D74B}" dt="2021-03-17T07:43:01.830" v="9100" actId="20577"/>
          <ac:spMkLst>
            <pc:docMk/>
            <pc:sldMk cId="1294344500" sldId="446"/>
            <ac:spMk id="3" creationId="{6F90F4CB-2C19-4373-A459-E87485BB3BA7}"/>
          </ac:spMkLst>
        </pc:spChg>
      </pc:sldChg>
      <pc:sldChg chg="modSp new mod">
        <pc:chgData name="Evgenia Korneva" userId="e62070071816427d" providerId="LiveId" clId="{7F4B1DA5-AB64-4D91-9656-749E1157D74B}" dt="2021-03-17T11:24:20.868" v="9118" actId="20577"/>
        <pc:sldMkLst>
          <pc:docMk/>
          <pc:sldMk cId="970827178" sldId="447"/>
        </pc:sldMkLst>
        <pc:spChg chg="mod">
          <ac:chgData name="Evgenia Korneva" userId="e62070071816427d" providerId="LiveId" clId="{7F4B1DA5-AB64-4D91-9656-749E1157D74B}" dt="2021-03-17T04:32:47.535" v="4664" actId="20577"/>
          <ac:spMkLst>
            <pc:docMk/>
            <pc:sldMk cId="970827178" sldId="447"/>
            <ac:spMk id="2" creationId="{AC3CB2BC-8594-45C0-8B9C-A7AD17A29EAE}"/>
          </ac:spMkLst>
        </pc:spChg>
        <pc:spChg chg="mod">
          <ac:chgData name="Evgenia Korneva" userId="e62070071816427d" providerId="LiveId" clId="{7F4B1DA5-AB64-4D91-9656-749E1157D74B}" dt="2021-03-17T11:24:20.868" v="9118" actId="20577"/>
          <ac:spMkLst>
            <pc:docMk/>
            <pc:sldMk cId="970827178" sldId="447"/>
            <ac:spMk id="3" creationId="{2F1EE59B-8E17-451F-AB6E-8DB7C0D9D928}"/>
          </ac:spMkLst>
        </pc:spChg>
      </pc:sldChg>
      <pc:sldChg chg="modSp new del mod">
        <pc:chgData name="Evgenia Korneva" userId="e62070071816427d" providerId="LiveId" clId="{7F4B1DA5-AB64-4D91-9656-749E1157D74B}" dt="2021-03-17T00:20:02.944" v="4065" actId="47"/>
        <pc:sldMkLst>
          <pc:docMk/>
          <pc:sldMk cId="790999143" sldId="448"/>
        </pc:sldMkLst>
        <pc:spChg chg="mod">
          <ac:chgData name="Evgenia Korneva" userId="e62070071816427d" providerId="LiveId" clId="{7F4B1DA5-AB64-4D91-9656-749E1157D74B}" dt="2021-03-17T00:19:46.918" v="4062" actId="20577"/>
          <ac:spMkLst>
            <pc:docMk/>
            <pc:sldMk cId="790999143" sldId="448"/>
            <ac:spMk id="3" creationId="{9212A780-024A-4BAF-869C-E499ED5F5463}"/>
          </ac:spMkLst>
        </pc:spChg>
      </pc:sldChg>
      <pc:sldChg chg="addSp delSp modSp add mod">
        <pc:chgData name="Evgenia Korneva" userId="e62070071816427d" providerId="LiveId" clId="{7F4B1DA5-AB64-4D91-9656-749E1157D74B}" dt="2021-03-17T13:58:00.889" v="9128" actId="164"/>
        <pc:sldMkLst>
          <pc:docMk/>
          <pc:sldMk cId="2155819132" sldId="449"/>
        </pc:sldMkLst>
        <pc:spChg chg="mod">
          <ac:chgData name="Evgenia Korneva" userId="e62070071816427d" providerId="LiveId" clId="{7F4B1DA5-AB64-4D91-9656-749E1157D74B}" dt="2021-03-17T04:14:37.053" v="4178" actId="20577"/>
          <ac:spMkLst>
            <pc:docMk/>
            <pc:sldMk cId="2155819132" sldId="449"/>
            <ac:spMk id="2" creationId="{25CD91CE-7B25-4712-ACE7-36A543C539DA}"/>
          </ac:spMkLst>
        </pc:spChg>
        <pc:spChg chg="mod">
          <ac:chgData name="Evgenia Korneva" userId="e62070071816427d" providerId="LiveId" clId="{7F4B1DA5-AB64-4D91-9656-749E1157D74B}" dt="2021-03-17T04:22:44.099" v="4299" actId="20577"/>
          <ac:spMkLst>
            <pc:docMk/>
            <pc:sldMk cId="2155819132" sldId="449"/>
            <ac:spMk id="3" creationId="{9212A780-024A-4BAF-869C-E499ED5F5463}"/>
          </ac:spMkLst>
        </pc:spChg>
        <pc:spChg chg="add mod">
          <ac:chgData name="Evgenia Korneva" userId="e62070071816427d" providerId="LiveId" clId="{7F4B1DA5-AB64-4D91-9656-749E1157D74B}" dt="2021-03-17T04:16:07.926" v="4189" actId="164"/>
          <ac:spMkLst>
            <pc:docMk/>
            <pc:sldMk cId="2155819132" sldId="449"/>
            <ac:spMk id="6" creationId="{541663EA-1A77-4F3A-89C8-93A80ED88793}"/>
          </ac:spMkLst>
        </pc:spChg>
        <pc:spChg chg="add mod">
          <ac:chgData name="Evgenia Korneva" userId="e62070071816427d" providerId="LiveId" clId="{7F4B1DA5-AB64-4D91-9656-749E1157D74B}" dt="2021-03-17T04:16:07.926" v="4189" actId="164"/>
          <ac:spMkLst>
            <pc:docMk/>
            <pc:sldMk cId="2155819132" sldId="449"/>
            <ac:spMk id="7" creationId="{10D3C180-FA97-4F6F-B55D-217B06F74F95}"/>
          </ac:spMkLst>
        </pc:spChg>
        <pc:spChg chg="add mod">
          <ac:chgData name="Evgenia Korneva" userId="e62070071816427d" providerId="LiveId" clId="{7F4B1DA5-AB64-4D91-9656-749E1157D74B}" dt="2021-03-17T04:16:07.926" v="4189" actId="164"/>
          <ac:spMkLst>
            <pc:docMk/>
            <pc:sldMk cId="2155819132" sldId="449"/>
            <ac:spMk id="8" creationId="{8254422A-C0DD-4D32-B93F-BDE3C66A76C1}"/>
          </ac:spMkLst>
        </pc:spChg>
        <pc:spChg chg="add mod">
          <ac:chgData name="Evgenia Korneva" userId="e62070071816427d" providerId="LiveId" clId="{7F4B1DA5-AB64-4D91-9656-749E1157D74B}" dt="2021-03-17T13:57:40.485" v="9127" actId="164"/>
          <ac:spMkLst>
            <pc:docMk/>
            <pc:sldMk cId="2155819132" sldId="449"/>
            <ac:spMk id="10" creationId="{90F86D83-65FE-48BA-A945-37EBE4E788BE}"/>
          </ac:spMkLst>
        </pc:spChg>
        <pc:spChg chg="add mod">
          <ac:chgData name="Evgenia Korneva" userId="e62070071816427d" providerId="LiveId" clId="{7F4B1DA5-AB64-4D91-9656-749E1157D74B}" dt="2021-03-17T13:57:40.485" v="9127" actId="164"/>
          <ac:spMkLst>
            <pc:docMk/>
            <pc:sldMk cId="2155819132" sldId="449"/>
            <ac:spMk id="11" creationId="{3D784F3F-3EC7-4224-B90D-014A23E320A1}"/>
          </ac:spMkLst>
        </pc:spChg>
        <pc:spChg chg="add mod">
          <ac:chgData name="Evgenia Korneva" userId="e62070071816427d" providerId="LiveId" clId="{7F4B1DA5-AB64-4D91-9656-749E1157D74B}" dt="2021-03-17T13:57:40.485" v="9127" actId="164"/>
          <ac:spMkLst>
            <pc:docMk/>
            <pc:sldMk cId="2155819132" sldId="449"/>
            <ac:spMk id="12" creationId="{00160A21-F90C-4646-8668-EADEE030E10C}"/>
          </ac:spMkLst>
        </pc:spChg>
        <pc:spChg chg="add mod">
          <ac:chgData name="Evgenia Korneva" userId="e62070071816427d" providerId="LiveId" clId="{7F4B1DA5-AB64-4D91-9656-749E1157D74B}" dt="2021-03-17T13:57:40.485" v="9127" actId="164"/>
          <ac:spMkLst>
            <pc:docMk/>
            <pc:sldMk cId="2155819132" sldId="449"/>
            <ac:spMk id="13" creationId="{374B80ED-0A8B-451D-858A-E999EE3160F2}"/>
          </ac:spMkLst>
        </pc:spChg>
        <pc:spChg chg="add del mod">
          <ac:chgData name="Evgenia Korneva" userId="e62070071816427d" providerId="LiveId" clId="{7F4B1DA5-AB64-4D91-9656-749E1157D74B}" dt="2021-03-17T04:18:28.615" v="4219" actId="478"/>
          <ac:spMkLst>
            <pc:docMk/>
            <pc:sldMk cId="2155819132" sldId="449"/>
            <ac:spMk id="14" creationId="{814EA723-B821-4EC5-85F2-BC53EAC222B5}"/>
          </ac:spMkLst>
        </pc:spChg>
        <pc:spChg chg="add mod">
          <ac:chgData name="Evgenia Korneva" userId="e62070071816427d" providerId="LiveId" clId="{7F4B1DA5-AB64-4D91-9656-749E1157D74B}" dt="2021-03-17T13:57:40.485" v="9127" actId="164"/>
          <ac:spMkLst>
            <pc:docMk/>
            <pc:sldMk cId="2155819132" sldId="449"/>
            <ac:spMk id="15" creationId="{6B613BAF-336F-4A8E-8E48-2AD5B670D6D5}"/>
          </ac:spMkLst>
        </pc:spChg>
        <pc:spChg chg="add mod">
          <ac:chgData name="Evgenia Korneva" userId="e62070071816427d" providerId="LiveId" clId="{7F4B1DA5-AB64-4D91-9656-749E1157D74B}" dt="2021-03-17T13:57:40.485" v="9127" actId="164"/>
          <ac:spMkLst>
            <pc:docMk/>
            <pc:sldMk cId="2155819132" sldId="449"/>
            <ac:spMk id="16" creationId="{5AAF6CD0-9CDC-4FA3-B2C4-ABB1DF9C97BE}"/>
          </ac:spMkLst>
        </pc:spChg>
        <pc:spChg chg="add mod">
          <ac:chgData name="Evgenia Korneva" userId="e62070071816427d" providerId="LiveId" clId="{7F4B1DA5-AB64-4D91-9656-749E1157D74B}" dt="2021-03-17T13:57:40.485" v="9127" actId="164"/>
          <ac:spMkLst>
            <pc:docMk/>
            <pc:sldMk cId="2155819132" sldId="449"/>
            <ac:spMk id="17" creationId="{44167804-8DF7-4566-85A6-163DDBDE718B}"/>
          </ac:spMkLst>
        </pc:spChg>
        <pc:spChg chg="add mod">
          <ac:chgData name="Evgenia Korneva" userId="e62070071816427d" providerId="LiveId" clId="{7F4B1DA5-AB64-4D91-9656-749E1157D74B}" dt="2021-03-17T13:58:00.889" v="9128" actId="164"/>
          <ac:spMkLst>
            <pc:docMk/>
            <pc:sldMk cId="2155819132" sldId="449"/>
            <ac:spMk id="18" creationId="{0F59A8F8-536D-4C7F-B69B-E0F9E975B950}"/>
          </ac:spMkLst>
        </pc:spChg>
        <pc:spChg chg="add mod">
          <ac:chgData name="Evgenia Korneva" userId="e62070071816427d" providerId="LiveId" clId="{7F4B1DA5-AB64-4D91-9656-749E1157D74B}" dt="2021-03-17T13:57:40.485" v="9127" actId="164"/>
          <ac:spMkLst>
            <pc:docMk/>
            <pc:sldMk cId="2155819132" sldId="449"/>
            <ac:spMk id="19" creationId="{1E300B2C-87DD-4171-804E-6BCBF8582C44}"/>
          </ac:spMkLst>
        </pc:spChg>
        <pc:spChg chg="add mod">
          <ac:chgData name="Evgenia Korneva" userId="e62070071816427d" providerId="LiveId" clId="{7F4B1DA5-AB64-4D91-9656-749E1157D74B}" dt="2021-03-17T13:57:40.485" v="9127" actId="164"/>
          <ac:spMkLst>
            <pc:docMk/>
            <pc:sldMk cId="2155819132" sldId="449"/>
            <ac:spMk id="20" creationId="{8F8C168B-57FB-418B-BB88-C5359BE93F15}"/>
          </ac:spMkLst>
        </pc:spChg>
        <pc:grpChg chg="add mod">
          <ac:chgData name="Evgenia Korneva" userId="e62070071816427d" providerId="LiveId" clId="{7F4B1DA5-AB64-4D91-9656-749E1157D74B}" dt="2021-03-17T13:57:40.485" v="9127" actId="164"/>
          <ac:grpSpMkLst>
            <pc:docMk/>
            <pc:sldMk cId="2155819132" sldId="449"/>
            <ac:grpSpMk id="9" creationId="{4EDE0A8A-CD0D-4E84-B866-C13588E0945E}"/>
          </ac:grpSpMkLst>
        </pc:grpChg>
        <pc:grpChg chg="add mod">
          <ac:chgData name="Evgenia Korneva" userId="e62070071816427d" providerId="LiveId" clId="{7F4B1DA5-AB64-4D91-9656-749E1157D74B}" dt="2021-03-17T13:58:00.889" v="9128" actId="164"/>
          <ac:grpSpMkLst>
            <pc:docMk/>
            <pc:sldMk cId="2155819132" sldId="449"/>
            <ac:grpSpMk id="21" creationId="{A77C2816-D29B-474D-9731-0F55AE5ED531}"/>
          </ac:grpSpMkLst>
        </pc:grpChg>
        <pc:grpChg chg="add mod">
          <ac:chgData name="Evgenia Korneva" userId="e62070071816427d" providerId="LiveId" clId="{7F4B1DA5-AB64-4D91-9656-749E1157D74B}" dt="2021-03-17T13:58:00.889" v="9128" actId="164"/>
          <ac:grpSpMkLst>
            <pc:docMk/>
            <pc:sldMk cId="2155819132" sldId="449"/>
            <ac:grpSpMk id="22" creationId="{A7FEA50C-7624-4030-A1F0-1A175226F373}"/>
          </ac:grpSpMkLst>
        </pc:grpChg>
      </pc:sldChg>
      <pc:sldChg chg="modSp add mod">
        <pc:chgData name="Evgenia Korneva" userId="e62070071816427d" providerId="LiveId" clId="{7F4B1DA5-AB64-4D91-9656-749E1157D74B}" dt="2021-03-17T04:28:40.163" v="4347"/>
        <pc:sldMkLst>
          <pc:docMk/>
          <pc:sldMk cId="3391656919" sldId="450"/>
        </pc:sldMkLst>
        <pc:spChg chg="mod">
          <ac:chgData name="Evgenia Korneva" userId="e62070071816427d" providerId="LiveId" clId="{7F4B1DA5-AB64-4D91-9656-749E1157D74B}" dt="2021-03-17T04:28:40.163" v="4347"/>
          <ac:spMkLst>
            <pc:docMk/>
            <pc:sldMk cId="3391656919" sldId="450"/>
            <ac:spMk id="2" creationId="{25CD91CE-7B25-4712-ACE7-36A543C539DA}"/>
          </ac:spMkLst>
        </pc:spChg>
        <pc:spChg chg="mod">
          <ac:chgData name="Evgenia Korneva" userId="e62070071816427d" providerId="LiveId" clId="{7F4B1DA5-AB64-4D91-9656-749E1157D74B}" dt="2021-03-17T00:22:39.265" v="4148" actId="404"/>
          <ac:spMkLst>
            <pc:docMk/>
            <pc:sldMk cId="3391656919" sldId="450"/>
            <ac:spMk id="3" creationId="{9212A780-024A-4BAF-869C-E499ED5F5463}"/>
          </ac:spMkLst>
        </pc:spChg>
      </pc:sldChg>
      <pc:sldChg chg="modSp add mod">
        <pc:chgData name="Evgenia Korneva" userId="e62070071816427d" providerId="LiveId" clId="{7F4B1DA5-AB64-4D91-9656-749E1157D74B}" dt="2021-03-17T04:27:11.229" v="4341" actId="208"/>
        <pc:sldMkLst>
          <pc:docMk/>
          <pc:sldMk cId="3715056508" sldId="451"/>
        </pc:sldMkLst>
        <pc:spChg chg="mod">
          <ac:chgData name="Evgenia Korneva" userId="e62070071816427d" providerId="LiveId" clId="{7F4B1DA5-AB64-4D91-9656-749E1157D74B}" dt="2021-03-17T04:26:34.276" v="4338" actId="115"/>
          <ac:spMkLst>
            <pc:docMk/>
            <pc:sldMk cId="3715056508" sldId="451"/>
            <ac:spMk id="3" creationId="{9212A780-024A-4BAF-869C-E499ED5F5463}"/>
          </ac:spMkLst>
        </pc:spChg>
        <pc:spChg chg="mod">
          <ac:chgData name="Evgenia Korneva" userId="e62070071816427d" providerId="LiveId" clId="{7F4B1DA5-AB64-4D91-9656-749E1157D74B}" dt="2021-03-17T04:27:11.229" v="4341" actId="208"/>
          <ac:spMkLst>
            <pc:docMk/>
            <pc:sldMk cId="3715056508" sldId="451"/>
            <ac:spMk id="8" creationId="{8254422A-C0DD-4D32-B93F-BDE3C66A76C1}"/>
          </ac:spMkLst>
        </pc:spChg>
        <pc:spChg chg="mod">
          <ac:chgData name="Evgenia Korneva" userId="e62070071816427d" providerId="LiveId" clId="{7F4B1DA5-AB64-4D91-9656-749E1157D74B}" dt="2021-03-17T04:26:25.991" v="4337" actId="115"/>
          <ac:spMkLst>
            <pc:docMk/>
            <pc:sldMk cId="3715056508" sldId="451"/>
            <ac:spMk id="13" creationId="{374B80ED-0A8B-451D-858A-E999EE3160F2}"/>
          </ac:spMkLst>
        </pc:spChg>
        <pc:spChg chg="mod">
          <ac:chgData name="Evgenia Korneva" userId="e62070071816427d" providerId="LiveId" clId="{7F4B1DA5-AB64-4D91-9656-749E1157D74B}" dt="2021-03-17T04:26:25.991" v="4337" actId="115"/>
          <ac:spMkLst>
            <pc:docMk/>
            <pc:sldMk cId="3715056508" sldId="451"/>
            <ac:spMk id="16" creationId="{5AAF6CD0-9CDC-4FA3-B2C4-ABB1DF9C97BE}"/>
          </ac:spMkLst>
        </pc:spChg>
        <pc:spChg chg="mod">
          <ac:chgData name="Evgenia Korneva" userId="e62070071816427d" providerId="LiveId" clId="{7F4B1DA5-AB64-4D91-9656-749E1157D74B}" dt="2021-03-17T04:26:25.991" v="4337" actId="115"/>
          <ac:spMkLst>
            <pc:docMk/>
            <pc:sldMk cId="3715056508" sldId="451"/>
            <ac:spMk id="17" creationId="{44167804-8DF7-4566-85A6-163DDBDE718B}"/>
          </ac:spMkLst>
        </pc:spChg>
        <pc:spChg chg="mod">
          <ac:chgData name="Evgenia Korneva" userId="e62070071816427d" providerId="LiveId" clId="{7F4B1DA5-AB64-4D91-9656-749E1157D74B}" dt="2021-03-17T04:26:20.030" v="4336" actId="207"/>
          <ac:spMkLst>
            <pc:docMk/>
            <pc:sldMk cId="3715056508" sldId="451"/>
            <ac:spMk id="20" creationId="{8F8C168B-57FB-418B-BB88-C5359BE93F15}"/>
          </ac:spMkLst>
        </pc:spChg>
      </pc:sldChg>
      <pc:sldChg chg="modSp add mod">
        <pc:chgData name="Evgenia Korneva" userId="e62070071816427d" providerId="LiveId" clId="{7F4B1DA5-AB64-4D91-9656-749E1157D74B}" dt="2021-03-17T04:27:19.115" v="4342" actId="208"/>
        <pc:sldMkLst>
          <pc:docMk/>
          <pc:sldMk cId="3839806743" sldId="452"/>
        </pc:sldMkLst>
        <pc:spChg chg="mod">
          <ac:chgData name="Evgenia Korneva" userId="e62070071816427d" providerId="LiveId" clId="{7F4B1DA5-AB64-4D91-9656-749E1157D74B}" dt="2021-03-17T04:25:51.424" v="4331" actId="115"/>
          <ac:spMkLst>
            <pc:docMk/>
            <pc:sldMk cId="3839806743" sldId="452"/>
            <ac:spMk id="3" creationId="{9212A780-024A-4BAF-869C-E499ED5F5463}"/>
          </ac:spMkLst>
        </pc:spChg>
        <pc:spChg chg="mod">
          <ac:chgData name="Evgenia Korneva" userId="e62070071816427d" providerId="LiveId" clId="{7F4B1DA5-AB64-4D91-9656-749E1157D74B}" dt="2021-03-17T04:27:19.115" v="4342" actId="208"/>
          <ac:spMkLst>
            <pc:docMk/>
            <pc:sldMk cId="3839806743" sldId="452"/>
            <ac:spMk id="7" creationId="{10D3C180-FA97-4F6F-B55D-217B06F74F95}"/>
          </ac:spMkLst>
        </pc:spChg>
        <pc:spChg chg="mod">
          <ac:chgData name="Evgenia Korneva" userId="e62070071816427d" providerId="LiveId" clId="{7F4B1DA5-AB64-4D91-9656-749E1157D74B}" dt="2021-03-17T04:26:03.575" v="4332" actId="115"/>
          <ac:spMkLst>
            <pc:docMk/>
            <pc:sldMk cId="3839806743" sldId="452"/>
            <ac:spMk id="13" creationId="{374B80ED-0A8B-451D-858A-E999EE3160F2}"/>
          </ac:spMkLst>
        </pc:spChg>
        <pc:spChg chg="mod">
          <ac:chgData name="Evgenia Korneva" userId="e62070071816427d" providerId="LiveId" clId="{7F4B1DA5-AB64-4D91-9656-749E1157D74B}" dt="2021-03-17T04:26:11.335" v="4334" actId="115"/>
          <ac:spMkLst>
            <pc:docMk/>
            <pc:sldMk cId="3839806743" sldId="452"/>
            <ac:spMk id="15" creationId="{6B613BAF-336F-4A8E-8E48-2AD5B670D6D5}"/>
          </ac:spMkLst>
        </pc:spChg>
        <pc:spChg chg="mod">
          <ac:chgData name="Evgenia Korneva" userId="e62070071816427d" providerId="LiveId" clId="{7F4B1DA5-AB64-4D91-9656-749E1157D74B}" dt="2021-03-17T04:26:07.913" v="4333" actId="115"/>
          <ac:spMkLst>
            <pc:docMk/>
            <pc:sldMk cId="3839806743" sldId="452"/>
            <ac:spMk id="17" creationId="{44167804-8DF7-4566-85A6-163DDBDE718B}"/>
          </ac:spMkLst>
        </pc:spChg>
        <pc:spChg chg="mod">
          <ac:chgData name="Evgenia Korneva" userId="e62070071816427d" providerId="LiveId" clId="{7F4B1DA5-AB64-4D91-9656-749E1157D74B}" dt="2021-03-17T04:26:14.821" v="4335" actId="207"/>
          <ac:spMkLst>
            <pc:docMk/>
            <pc:sldMk cId="3839806743" sldId="452"/>
            <ac:spMk id="19" creationId="{1E300B2C-87DD-4171-804E-6BCBF8582C44}"/>
          </ac:spMkLst>
        </pc:spChg>
        <pc:spChg chg="mod">
          <ac:chgData name="Evgenia Korneva" userId="e62070071816427d" providerId="LiveId" clId="{7F4B1DA5-AB64-4D91-9656-749E1157D74B}" dt="2021-03-17T04:23:02.262" v="4303" actId="207"/>
          <ac:spMkLst>
            <pc:docMk/>
            <pc:sldMk cId="3839806743" sldId="452"/>
            <ac:spMk id="20" creationId="{8F8C168B-57FB-418B-BB88-C5359BE93F15}"/>
          </ac:spMkLst>
        </pc:spChg>
      </pc:sldChg>
      <pc:sldChg chg="modSp add mod">
        <pc:chgData name="Evgenia Korneva" userId="e62070071816427d" providerId="LiveId" clId="{7F4B1DA5-AB64-4D91-9656-749E1157D74B}" dt="2021-03-17T04:27:24.402" v="4343" actId="208"/>
        <pc:sldMkLst>
          <pc:docMk/>
          <pc:sldMk cId="4163816993" sldId="453"/>
        </pc:sldMkLst>
        <pc:spChg chg="mod">
          <ac:chgData name="Evgenia Korneva" userId="e62070071816427d" providerId="LiveId" clId="{7F4B1DA5-AB64-4D91-9656-749E1157D74B}" dt="2021-03-17T04:25:24.473" v="4326" actId="115"/>
          <ac:spMkLst>
            <pc:docMk/>
            <pc:sldMk cId="4163816993" sldId="453"/>
            <ac:spMk id="3" creationId="{9212A780-024A-4BAF-869C-E499ED5F5463}"/>
          </ac:spMkLst>
        </pc:spChg>
        <pc:spChg chg="mod">
          <ac:chgData name="Evgenia Korneva" userId="e62070071816427d" providerId="LiveId" clId="{7F4B1DA5-AB64-4D91-9656-749E1157D74B}" dt="2021-03-17T04:27:24.402" v="4343" actId="208"/>
          <ac:spMkLst>
            <pc:docMk/>
            <pc:sldMk cId="4163816993" sldId="453"/>
            <ac:spMk id="6" creationId="{541663EA-1A77-4F3A-89C8-93A80ED88793}"/>
          </ac:spMkLst>
        </pc:spChg>
        <pc:spChg chg="mod">
          <ac:chgData name="Evgenia Korneva" userId="e62070071816427d" providerId="LiveId" clId="{7F4B1DA5-AB64-4D91-9656-749E1157D74B}" dt="2021-03-17T04:25:33.835" v="4328" actId="115"/>
          <ac:spMkLst>
            <pc:docMk/>
            <pc:sldMk cId="4163816993" sldId="453"/>
            <ac:spMk id="13" creationId="{374B80ED-0A8B-451D-858A-E999EE3160F2}"/>
          </ac:spMkLst>
        </pc:spChg>
        <pc:spChg chg="mod">
          <ac:chgData name="Evgenia Korneva" userId="e62070071816427d" providerId="LiveId" clId="{7F4B1DA5-AB64-4D91-9656-749E1157D74B}" dt="2021-03-17T04:25:28.859" v="4327" actId="115"/>
          <ac:spMkLst>
            <pc:docMk/>
            <pc:sldMk cId="4163816993" sldId="453"/>
            <ac:spMk id="15" creationId="{6B613BAF-336F-4A8E-8E48-2AD5B670D6D5}"/>
          </ac:spMkLst>
        </pc:spChg>
        <pc:spChg chg="mod">
          <ac:chgData name="Evgenia Korneva" userId="e62070071816427d" providerId="LiveId" clId="{7F4B1DA5-AB64-4D91-9656-749E1157D74B}" dt="2021-03-17T04:25:38.201" v="4329" actId="115"/>
          <ac:spMkLst>
            <pc:docMk/>
            <pc:sldMk cId="4163816993" sldId="453"/>
            <ac:spMk id="16" creationId="{5AAF6CD0-9CDC-4FA3-B2C4-ABB1DF9C97BE}"/>
          </ac:spMkLst>
        </pc:spChg>
        <pc:spChg chg="mod">
          <ac:chgData name="Evgenia Korneva" userId="e62070071816427d" providerId="LiveId" clId="{7F4B1DA5-AB64-4D91-9656-749E1157D74B}" dt="2021-03-17T04:25:41.527" v="4330" actId="207"/>
          <ac:spMkLst>
            <pc:docMk/>
            <pc:sldMk cId="4163816993" sldId="453"/>
            <ac:spMk id="18" creationId="{0F59A8F8-536D-4C7F-B69B-E0F9E975B950}"/>
          </ac:spMkLst>
        </pc:spChg>
        <pc:spChg chg="mod">
          <ac:chgData name="Evgenia Korneva" userId="e62070071816427d" providerId="LiveId" clId="{7F4B1DA5-AB64-4D91-9656-749E1157D74B}" dt="2021-03-17T04:23:12.455" v="4305" actId="207"/>
          <ac:spMkLst>
            <pc:docMk/>
            <pc:sldMk cId="4163816993" sldId="453"/>
            <ac:spMk id="19" creationId="{1E300B2C-87DD-4171-804E-6BCBF8582C44}"/>
          </ac:spMkLst>
        </pc:spChg>
      </pc:sldChg>
      <pc:sldChg chg="modSp add mod">
        <pc:chgData name="Evgenia Korneva" userId="e62070071816427d" providerId="LiveId" clId="{7F4B1DA5-AB64-4D91-9656-749E1157D74B}" dt="2021-03-17T04:27:42.601" v="4344" actId="208"/>
        <pc:sldMkLst>
          <pc:docMk/>
          <pc:sldMk cId="2462204403" sldId="454"/>
        </pc:sldMkLst>
        <pc:spChg chg="mod">
          <ac:chgData name="Evgenia Korneva" userId="e62070071816427d" providerId="LiveId" clId="{7F4B1DA5-AB64-4D91-9656-749E1157D74B}" dt="2021-03-17T04:25:17.163" v="4325" actId="115"/>
          <ac:spMkLst>
            <pc:docMk/>
            <pc:sldMk cId="2462204403" sldId="454"/>
            <ac:spMk id="3" creationId="{9212A780-024A-4BAF-869C-E499ED5F5463}"/>
          </ac:spMkLst>
        </pc:spChg>
        <pc:spChg chg="mod">
          <ac:chgData name="Evgenia Korneva" userId="e62070071816427d" providerId="LiveId" clId="{7F4B1DA5-AB64-4D91-9656-749E1157D74B}" dt="2021-03-17T04:27:42.601" v="4344" actId="208"/>
          <ac:spMkLst>
            <pc:docMk/>
            <pc:sldMk cId="2462204403" sldId="454"/>
            <ac:spMk id="6" creationId="{541663EA-1A77-4F3A-89C8-93A80ED88793}"/>
          </ac:spMkLst>
        </pc:spChg>
        <pc:spChg chg="mod">
          <ac:chgData name="Evgenia Korneva" userId="e62070071816427d" providerId="LiveId" clId="{7F4B1DA5-AB64-4D91-9656-749E1157D74B}" dt="2021-03-17T04:27:42.601" v="4344" actId="208"/>
          <ac:spMkLst>
            <pc:docMk/>
            <pc:sldMk cId="2462204403" sldId="454"/>
            <ac:spMk id="7" creationId="{10D3C180-FA97-4F6F-B55D-217B06F74F95}"/>
          </ac:spMkLst>
        </pc:spChg>
        <pc:spChg chg="mod">
          <ac:chgData name="Evgenia Korneva" userId="e62070071816427d" providerId="LiveId" clId="{7F4B1DA5-AB64-4D91-9656-749E1157D74B}" dt="2021-03-17T04:25:04.645" v="4324" actId="115"/>
          <ac:spMkLst>
            <pc:docMk/>
            <pc:sldMk cId="2462204403" sldId="454"/>
            <ac:spMk id="13" creationId="{374B80ED-0A8B-451D-858A-E999EE3160F2}"/>
          </ac:spMkLst>
        </pc:spChg>
        <pc:spChg chg="mod">
          <ac:chgData name="Evgenia Korneva" userId="e62070071816427d" providerId="LiveId" clId="{7F4B1DA5-AB64-4D91-9656-749E1157D74B}" dt="2021-03-17T04:25:00.611" v="4323" actId="207"/>
          <ac:spMkLst>
            <pc:docMk/>
            <pc:sldMk cId="2462204403" sldId="454"/>
            <ac:spMk id="15" creationId="{6B613BAF-336F-4A8E-8E48-2AD5B670D6D5}"/>
          </ac:spMkLst>
        </pc:spChg>
        <pc:spChg chg="mod">
          <ac:chgData name="Evgenia Korneva" userId="e62070071816427d" providerId="LiveId" clId="{7F4B1DA5-AB64-4D91-9656-749E1157D74B}" dt="2021-03-17T04:23:18.985" v="4307" actId="207"/>
          <ac:spMkLst>
            <pc:docMk/>
            <pc:sldMk cId="2462204403" sldId="454"/>
            <ac:spMk id="18" creationId="{0F59A8F8-536D-4C7F-B69B-E0F9E975B950}"/>
          </ac:spMkLst>
        </pc:spChg>
      </pc:sldChg>
      <pc:sldChg chg="modSp add mod">
        <pc:chgData name="Evgenia Korneva" userId="e62070071816427d" providerId="LiveId" clId="{7F4B1DA5-AB64-4D91-9656-749E1157D74B}" dt="2021-03-17T04:27:52.085" v="4345" actId="208"/>
        <pc:sldMkLst>
          <pc:docMk/>
          <pc:sldMk cId="4065235626" sldId="455"/>
        </pc:sldMkLst>
        <pc:spChg chg="mod">
          <ac:chgData name="Evgenia Korneva" userId="e62070071816427d" providerId="LiveId" clId="{7F4B1DA5-AB64-4D91-9656-749E1157D74B}" dt="2021-03-17T04:24:34.980" v="4321" actId="115"/>
          <ac:spMkLst>
            <pc:docMk/>
            <pc:sldMk cId="4065235626" sldId="455"/>
            <ac:spMk id="3" creationId="{9212A780-024A-4BAF-869C-E499ED5F5463}"/>
          </ac:spMkLst>
        </pc:spChg>
        <pc:spChg chg="mod">
          <ac:chgData name="Evgenia Korneva" userId="e62070071816427d" providerId="LiveId" clId="{7F4B1DA5-AB64-4D91-9656-749E1157D74B}" dt="2021-03-17T04:27:52.085" v="4345" actId="208"/>
          <ac:spMkLst>
            <pc:docMk/>
            <pc:sldMk cId="4065235626" sldId="455"/>
            <ac:spMk id="7" creationId="{10D3C180-FA97-4F6F-B55D-217B06F74F95}"/>
          </ac:spMkLst>
        </pc:spChg>
        <pc:spChg chg="mod">
          <ac:chgData name="Evgenia Korneva" userId="e62070071816427d" providerId="LiveId" clId="{7F4B1DA5-AB64-4D91-9656-749E1157D74B}" dt="2021-03-17T04:27:52.085" v="4345" actId="208"/>
          <ac:spMkLst>
            <pc:docMk/>
            <pc:sldMk cId="4065235626" sldId="455"/>
            <ac:spMk id="8" creationId="{8254422A-C0DD-4D32-B93F-BDE3C66A76C1}"/>
          </ac:spMkLst>
        </pc:spChg>
        <pc:spChg chg="mod">
          <ac:chgData name="Evgenia Korneva" userId="e62070071816427d" providerId="LiveId" clId="{7F4B1DA5-AB64-4D91-9656-749E1157D74B}" dt="2021-03-17T04:24:23.132" v="4320" actId="115"/>
          <ac:spMkLst>
            <pc:docMk/>
            <pc:sldMk cId="4065235626" sldId="455"/>
            <ac:spMk id="13" creationId="{374B80ED-0A8B-451D-858A-E999EE3160F2}"/>
          </ac:spMkLst>
        </pc:spChg>
        <pc:spChg chg="mod">
          <ac:chgData name="Evgenia Korneva" userId="e62070071816427d" providerId="LiveId" clId="{7F4B1DA5-AB64-4D91-9656-749E1157D74B}" dt="2021-03-17T04:23:26.662" v="4309" actId="207"/>
          <ac:spMkLst>
            <pc:docMk/>
            <pc:sldMk cId="4065235626" sldId="455"/>
            <ac:spMk id="15" creationId="{6B613BAF-336F-4A8E-8E48-2AD5B670D6D5}"/>
          </ac:spMkLst>
        </pc:spChg>
        <pc:spChg chg="mod">
          <ac:chgData name="Evgenia Korneva" userId="e62070071816427d" providerId="LiveId" clId="{7F4B1DA5-AB64-4D91-9656-749E1157D74B}" dt="2021-03-17T04:24:19.611" v="4319" actId="207"/>
          <ac:spMkLst>
            <pc:docMk/>
            <pc:sldMk cId="4065235626" sldId="455"/>
            <ac:spMk id="17" creationId="{44167804-8DF7-4566-85A6-163DDBDE718B}"/>
          </ac:spMkLst>
        </pc:spChg>
      </pc:sldChg>
      <pc:sldChg chg="modSp add mod">
        <pc:chgData name="Evgenia Korneva" userId="e62070071816427d" providerId="LiveId" clId="{7F4B1DA5-AB64-4D91-9656-749E1157D74B}" dt="2021-03-17T04:28:03.139" v="4346" actId="208"/>
        <pc:sldMkLst>
          <pc:docMk/>
          <pc:sldMk cId="2956703462" sldId="456"/>
        </pc:sldMkLst>
        <pc:spChg chg="mod">
          <ac:chgData name="Evgenia Korneva" userId="e62070071816427d" providerId="LiveId" clId="{7F4B1DA5-AB64-4D91-9656-749E1157D74B}" dt="2021-03-17T04:24:43.800" v="4322" actId="115"/>
          <ac:spMkLst>
            <pc:docMk/>
            <pc:sldMk cId="2956703462" sldId="456"/>
            <ac:spMk id="3" creationId="{9212A780-024A-4BAF-869C-E499ED5F5463}"/>
          </ac:spMkLst>
        </pc:spChg>
        <pc:spChg chg="mod">
          <ac:chgData name="Evgenia Korneva" userId="e62070071816427d" providerId="LiveId" clId="{7F4B1DA5-AB64-4D91-9656-749E1157D74B}" dt="2021-03-17T04:28:03.139" v="4346" actId="208"/>
          <ac:spMkLst>
            <pc:docMk/>
            <pc:sldMk cId="2956703462" sldId="456"/>
            <ac:spMk id="6" creationId="{541663EA-1A77-4F3A-89C8-93A80ED88793}"/>
          </ac:spMkLst>
        </pc:spChg>
        <pc:spChg chg="mod">
          <ac:chgData name="Evgenia Korneva" userId="e62070071816427d" providerId="LiveId" clId="{7F4B1DA5-AB64-4D91-9656-749E1157D74B}" dt="2021-03-17T04:28:03.139" v="4346" actId="208"/>
          <ac:spMkLst>
            <pc:docMk/>
            <pc:sldMk cId="2956703462" sldId="456"/>
            <ac:spMk id="8" creationId="{8254422A-C0DD-4D32-B93F-BDE3C66A76C1}"/>
          </ac:spMkLst>
        </pc:spChg>
        <pc:spChg chg="mod">
          <ac:chgData name="Evgenia Korneva" userId="e62070071816427d" providerId="LiveId" clId="{7F4B1DA5-AB64-4D91-9656-749E1157D74B}" dt="2021-03-17T04:24:02.183" v="4317" actId="115"/>
          <ac:spMkLst>
            <pc:docMk/>
            <pc:sldMk cId="2956703462" sldId="456"/>
            <ac:spMk id="13" creationId="{374B80ED-0A8B-451D-858A-E999EE3160F2}"/>
          </ac:spMkLst>
        </pc:spChg>
        <pc:spChg chg="mod">
          <ac:chgData name="Evgenia Korneva" userId="e62070071816427d" providerId="LiveId" clId="{7F4B1DA5-AB64-4D91-9656-749E1157D74B}" dt="2021-03-17T04:23:55.396" v="4316" actId="207"/>
          <ac:spMkLst>
            <pc:docMk/>
            <pc:sldMk cId="2956703462" sldId="456"/>
            <ac:spMk id="16" creationId="{5AAF6CD0-9CDC-4FA3-B2C4-ABB1DF9C97BE}"/>
          </ac:spMkLst>
        </pc:spChg>
        <pc:spChg chg="mod">
          <ac:chgData name="Evgenia Korneva" userId="e62070071816427d" providerId="LiveId" clId="{7F4B1DA5-AB64-4D91-9656-749E1157D74B}" dt="2021-03-17T04:23:33.901" v="4311" actId="207"/>
          <ac:spMkLst>
            <pc:docMk/>
            <pc:sldMk cId="2956703462" sldId="456"/>
            <ac:spMk id="17" creationId="{44167804-8DF7-4566-85A6-163DDBDE718B}"/>
          </ac:spMkLst>
        </pc:spChg>
      </pc:sldChg>
      <pc:sldChg chg="modSp add">
        <pc:chgData name="Evgenia Korneva" userId="e62070071816427d" providerId="LiveId" clId="{7F4B1DA5-AB64-4D91-9656-749E1157D74B}" dt="2021-03-17T04:23:43.851" v="4315" actId="207"/>
        <pc:sldMkLst>
          <pc:docMk/>
          <pc:sldMk cId="375108414" sldId="457"/>
        </pc:sldMkLst>
        <pc:spChg chg="mod">
          <ac:chgData name="Evgenia Korneva" userId="e62070071816427d" providerId="LiveId" clId="{7F4B1DA5-AB64-4D91-9656-749E1157D74B}" dt="2021-03-17T04:23:43.851" v="4315" actId="207"/>
          <ac:spMkLst>
            <pc:docMk/>
            <pc:sldMk cId="375108414" sldId="457"/>
            <ac:spMk id="16" creationId="{5AAF6CD0-9CDC-4FA3-B2C4-ABB1DF9C97BE}"/>
          </ac:spMkLst>
        </pc:spChg>
      </pc:sldChg>
      <pc:sldChg chg="add del">
        <pc:chgData name="Evgenia Korneva" userId="e62070071816427d" providerId="LiveId" clId="{7F4B1DA5-AB64-4D91-9656-749E1157D74B}" dt="2021-03-17T04:23:37.994" v="4313"/>
        <pc:sldMkLst>
          <pc:docMk/>
          <pc:sldMk cId="2744300702" sldId="457"/>
        </pc:sldMkLst>
      </pc:sldChg>
      <pc:sldChg chg="modSp add">
        <pc:chgData name="Evgenia Korneva" userId="e62070071816427d" providerId="LiveId" clId="{7F4B1DA5-AB64-4D91-9656-749E1157D74B}" dt="2021-03-17T04:34:13.697" v="4700" actId="207"/>
        <pc:sldMkLst>
          <pc:docMk/>
          <pc:sldMk cId="3729560477" sldId="458"/>
        </pc:sldMkLst>
        <pc:spChg chg="mod">
          <ac:chgData name="Evgenia Korneva" userId="e62070071816427d" providerId="LiveId" clId="{7F4B1DA5-AB64-4D91-9656-749E1157D74B}" dt="2021-03-17T04:34:13.697" v="4700" actId="207"/>
          <ac:spMkLst>
            <pc:docMk/>
            <pc:sldMk cId="3729560477" sldId="458"/>
            <ac:spMk id="3" creationId="{2F1EE59B-8E17-451F-AB6E-8DB7C0D9D928}"/>
          </ac:spMkLst>
        </pc:spChg>
      </pc:sldChg>
      <pc:sldChg chg="modSp add">
        <pc:chgData name="Evgenia Korneva" userId="e62070071816427d" providerId="LiveId" clId="{7F4B1DA5-AB64-4D91-9656-749E1157D74B}" dt="2021-03-17T04:34:21.238" v="4702" actId="207"/>
        <pc:sldMkLst>
          <pc:docMk/>
          <pc:sldMk cId="2696150246" sldId="459"/>
        </pc:sldMkLst>
        <pc:spChg chg="mod">
          <ac:chgData name="Evgenia Korneva" userId="e62070071816427d" providerId="LiveId" clId="{7F4B1DA5-AB64-4D91-9656-749E1157D74B}" dt="2021-03-17T04:34:21.238" v="4702" actId="207"/>
          <ac:spMkLst>
            <pc:docMk/>
            <pc:sldMk cId="2696150246" sldId="459"/>
            <ac:spMk id="3" creationId="{2F1EE59B-8E17-451F-AB6E-8DB7C0D9D928}"/>
          </ac:spMkLst>
        </pc:spChg>
      </pc:sldChg>
      <pc:sldChg chg="modSp add">
        <pc:chgData name="Evgenia Korneva" userId="e62070071816427d" providerId="LiveId" clId="{7F4B1DA5-AB64-4D91-9656-749E1157D74B}" dt="2021-03-17T04:34:29.063" v="4704" actId="207"/>
        <pc:sldMkLst>
          <pc:docMk/>
          <pc:sldMk cId="17916724" sldId="460"/>
        </pc:sldMkLst>
        <pc:spChg chg="mod">
          <ac:chgData name="Evgenia Korneva" userId="e62070071816427d" providerId="LiveId" clId="{7F4B1DA5-AB64-4D91-9656-749E1157D74B}" dt="2021-03-17T04:34:29.063" v="4704" actId="207"/>
          <ac:spMkLst>
            <pc:docMk/>
            <pc:sldMk cId="17916724" sldId="460"/>
            <ac:spMk id="3" creationId="{2F1EE59B-8E17-451F-AB6E-8DB7C0D9D928}"/>
          </ac:spMkLst>
        </pc:spChg>
      </pc:sldChg>
      <pc:sldChg chg="modSp add">
        <pc:chgData name="Evgenia Korneva" userId="e62070071816427d" providerId="LiveId" clId="{7F4B1DA5-AB64-4D91-9656-749E1157D74B}" dt="2021-03-17T04:34:35.939" v="4706" actId="207"/>
        <pc:sldMkLst>
          <pc:docMk/>
          <pc:sldMk cId="2389622939" sldId="461"/>
        </pc:sldMkLst>
        <pc:spChg chg="mod">
          <ac:chgData name="Evgenia Korneva" userId="e62070071816427d" providerId="LiveId" clId="{7F4B1DA5-AB64-4D91-9656-749E1157D74B}" dt="2021-03-17T04:34:35.939" v="4706" actId="207"/>
          <ac:spMkLst>
            <pc:docMk/>
            <pc:sldMk cId="2389622939" sldId="461"/>
            <ac:spMk id="3" creationId="{2F1EE59B-8E17-451F-AB6E-8DB7C0D9D928}"/>
          </ac:spMkLst>
        </pc:spChg>
      </pc:sldChg>
      <pc:sldChg chg="modSp add">
        <pc:chgData name="Evgenia Korneva" userId="e62070071816427d" providerId="LiveId" clId="{7F4B1DA5-AB64-4D91-9656-749E1157D74B}" dt="2021-03-17T04:34:42.041" v="4708" actId="207"/>
        <pc:sldMkLst>
          <pc:docMk/>
          <pc:sldMk cId="2336681812" sldId="462"/>
        </pc:sldMkLst>
        <pc:spChg chg="mod">
          <ac:chgData name="Evgenia Korneva" userId="e62070071816427d" providerId="LiveId" clId="{7F4B1DA5-AB64-4D91-9656-749E1157D74B}" dt="2021-03-17T04:34:42.041" v="4708" actId="207"/>
          <ac:spMkLst>
            <pc:docMk/>
            <pc:sldMk cId="2336681812" sldId="462"/>
            <ac:spMk id="3" creationId="{2F1EE59B-8E17-451F-AB6E-8DB7C0D9D928}"/>
          </ac:spMkLst>
        </pc:spChg>
      </pc:sldChg>
      <pc:sldChg chg="modSp add">
        <pc:chgData name="Evgenia Korneva" userId="e62070071816427d" providerId="LiveId" clId="{7F4B1DA5-AB64-4D91-9656-749E1157D74B}" dt="2021-03-17T04:34:48.593" v="4710" actId="207"/>
        <pc:sldMkLst>
          <pc:docMk/>
          <pc:sldMk cId="4180568997" sldId="463"/>
        </pc:sldMkLst>
        <pc:spChg chg="mod">
          <ac:chgData name="Evgenia Korneva" userId="e62070071816427d" providerId="LiveId" clId="{7F4B1DA5-AB64-4D91-9656-749E1157D74B}" dt="2021-03-17T04:34:48.593" v="4710" actId="207"/>
          <ac:spMkLst>
            <pc:docMk/>
            <pc:sldMk cId="4180568997" sldId="463"/>
            <ac:spMk id="3" creationId="{2F1EE59B-8E17-451F-AB6E-8DB7C0D9D928}"/>
          </ac:spMkLst>
        </pc:spChg>
      </pc:sldChg>
      <pc:sldChg chg="addSp modSp new mod">
        <pc:chgData name="Evgenia Korneva" userId="e62070071816427d" providerId="LiveId" clId="{7F4B1DA5-AB64-4D91-9656-749E1157D74B}" dt="2021-03-17T04:38:31.546" v="4847"/>
        <pc:sldMkLst>
          <pc:docMk/>
          <pc:sldMk cId="2492744720" sldId="464"/>
        </pc:sldMkLst>
        <pc:spChg chg="mod">
          <ac:chgData name="Evgenia Korneva" userId="e62070071816427d" providerId="LiveId" clId="{7F4B1DA5-AB64-4D91-9656-749E1157D74B}" dt="2021-03-17T04:36:05.820" v="4723" actId="20577"/>
          <ac:spMkLst>
            <pc:docMk/>
            <pc:sldMk cId="2492744720" sldId="464"/>
            <ac:spMk id="2" creationId="{48815B5F-8AFC-40A6-9F28-7C07467B4EC1}"/>
          </ac:spMkLst>
        </pc:spChg>
        <pc:spChg chg="mod">
          <ac:chgData name="Evgenia Korneva" userId="e62070071816427d" providerId="LiveId" clId="{7F4B1DA5-AB64-4D91-9656-749E1157D74B}" dt="2021-03-17T04:38:31.546" v="4847"/>
          <ac:spMkLst>
            <pc:docMk/>
            <pc:sldMk cId="2492744720" sldId="464"/>
            <ac:spMk id="3" creationId="{B2D254C6-4741-48CB-B6C3-B8BD56C99DE2}"/>
          </ac:spMkLst>
        </pc:spChg>
        <pc:graphicFrameChg chg="add mod modGraphic">
          <ac:chgData name="Evgenia Korneva" userId="e62070071816427d" providerId="LiveId" clId="{7F4B1DA5-AB64-4D91-9656-749E1157D74B}" dt="2021-03-17T04:37:30.658" v="4819" actId="1035"/>
          <ac:graphicFrameMkLst>
            <pc:docMk/>
            <pc:sldMk cId="2492744720" sldId="464"/>
            <ac:graphicFrameMk id="6" creationId="{287B18BB-CA7E-4F0E-A288-568CDBCD605D}"/>
          </ac:graphicFrameMkLst>
        </pc:graphicFrameChg>
        <pc:graphicFrameChg chg="add mod modGraphic">
          <ac:chgData name="Evgenia Korneva" userId="e62070071816427d" providerId="LiveId" clId="{7F4B1DA5-AB64-4D91-9656-749E1157D74B}" dt="2021-03-17T04:37:46.709" v="4830" actId="20577"/>
          <ac:graphicFrameMkLst>
            <pc:docMk/>
            <pc:sldMk cId="2492744720" sldId="464"/>
            <ac:graphicFrameMk id="7" creationId="{9483383C-6329-402E-B63E-8C2CBB8F52B6}"/>
          </ac:graphicFrameMkLst>
        </pc:graphicFrameChg>
        <pc:graphicFrameChg chg="add mod modGraphic">
          <ac:chgData name="Evgenia Korneva" userId="e62070071816427d" providerId="LiveId" clId="{7F4B1DA5-AB64-4D91-9656-749E1157D74B}" dt="2021-03-17T04:38:08.005" v="4837" actId="20577"/>
          <ac:graphicFrameMkLst>
            <pc:docMk/>
            <pc:sldMk cId="2492744720" sldId="464"/>
            <ac:graphicFrameMk id="8" creationId="{7908A16B-B41B-49A7-B2CC-C63170EAC11E}"/>
          </ac:graphicFrameMkLst>
        </pc:graphicFrameChg>
      </pc:sldChg>
      <pc:sldChg chg="modSp add mod">
        <pc:chgData name="Evgenia Korneva" userId="e62070071816427d" providerId="LiveId" clId="{7F4B1DA5-AB64-4D91-9656-749E1157D74B}" dt="2021-03-17T04:44:58.589" v="5133" actId="207"/>
        <pc:sldMkLst>
          <pc:docMk/>
          <pc:sldMk cId="1615282509" sldId="465"/>
        </pc:sldMkLst>
        <pc:spChg chg="mod">
          <ac:chgData name="Evgenia Korneva" userId="e62070071816427d" providerId="LiveId" clId="{7F4B1DA5-AB64-4D91-9656-749E1157D74B}" dt="2021-03-17T04:44:58.589" v="5133" actId="207"/>
          <ac:spMkLst>
            <pc:docMk/>
            <pc:sldMk cId="1615282509" sldId="465"/>
            <ac:spMk id="3" creationId="{B2D254C6-4741-48CB-B6C3-B8BD56C99DE2}"/>
          </ac:spMkLst>
        </pc:spChg>
        <pc:graphicFrameChg chg="modGraphic">
          <ac:chgData name="Evgenia Korneva" userId="e62070071816427d" providerId="LiveId" clId="{7F4B1DA5-AB64-4D91-9656-749E1157D74B}" dt="2021-03-17T04:39:45.823" v="4950" actId="20577"/>
          <ac:graphicFrameMkLst>
            <pc:docMk/>
            <pc:sldMk cId="1615282509" sldId="465"/>
            <ac:graphicFrameMk id="6" creationId="{287B18BB-CA7E-4F0E-A288-568CDBCD605D}"/>
          </ac:graphicFrameMkLst>
        </pc:graphicFrameChg>
        <pc:graphicFrameChg chg="modGraphic">
          <ac:chgData name="Evgenia Korneva" userId="e62070071816427d" providerId="LiveId" clId="{7F4B1DA5-AB64-4D91-9656-749E1157D74B}" dt="2021-03-17T04:39:39.786" v="4947" actId="20577"/>
          <ac:graphicFrameMkLst>
            <pc:docMk/>
            <pc:sldMk cId="1615282509" sldId="465"/>
            <ac:graphicFrameMk id="7" creationId="{9483383C-6329-402E-B63E-8C2CBB8F52B6}"/>
          </ac:graphicFrameMkLst>
        </pc:graphicFrameChg>
        <pc:graphicFrameChg chg="modGraphic">
          <ac:chgData name="Evgenia Korneva" userId="e62070071816427d" providerId="LiveId" clId="{7F4B1DA5-AB64-4D91-9656-749E1157D74B}" dt="2021-03-17T04:39:15.638" v="4934" actId="20577"/>
          <ac:graphicFrameMkLst>
            <pc:docMk/>
            <pc:sldMk cId="1615282509" sldId="465"/>
            <ac:graphicFrameMk id="8" creationId="{7908A16B-B41B-49A7-B2CC-C63170EAC11E}"/>
          </ac:graphicFrameMkLst>
        </pc:graphicFrameChg>
      </pc:sldChg>
      <pc:sldChg chg="addSp delSp modSp add mod">
        <pc:chgData name="Evgenia Korneva" userId="e62070071816427d" providerId="LiveId" clId="{7F4B1DA5-AB64-4D91-9656-749E1157D74B}" dt="2021-03-17T04:43:19.396" v="5125" actId="20577"/>
        <pc:sldMkLst>
          <pc:docMk/>
          <pc:sldMk cId="3920396722" sldId="466"/>
        </pc:sldMkLst>
        <pc:spChg chg="mod">
          <ac:chgData name="Evgenia Korneva" userId="e62070071816427d" providerId="LiveId" clId="{7F4B1DA5-AB64-4D91-9656-749E1157D74B}" dt="2021-03-17T04:43:19.396" v="5125" actId="20577"/>
          <ac:spMkLst>
            <pc:docMk/>
            <pc:sldMk cId="3920396722" sldId="466"/>
            <ac:spMk id="3" creationId="{B2D254C6-4741-48CB-B6C3-B8BD56C99DE2}"/>
          </ac:spMkLst>
        </pc:spChg>
        <pc:graphicFrameChg chg="del">
          <ac:chgData name="Evgenia Korneva" userId="e62070071816427d" providerId="LiveId" clId="{7F4B1DA5-AB64-4D91-9656-749E1157D74B}" dt="2021-03-17T04:40:03.129" v="4954" actId="478"/>
          <ac:graphicFrameMkLst>
            <pc:docMk/>
            <pc:sldMk cId="3920396722" sldId="466"/>
            <ac:graphicFrameMk id="6" creationId="{287B18BB-CA7E-4F0E-A288-568CDBCD605D}"/>
          </ac:graphicFrameMkLst>
        </pc:graphicFrameChg>
        <pc:graphicFrameChg chg="del">
          <ac:chgData name="Evgenia Korneva" userId="e62070071816427d" providerId="LiveId" clId="{7F4B1DA5-AB64-4D91-9656-749E1157D74B}" dt="2021-03-17T04:40:06.308" v="4955" actId="478"/>
          <ac:graphicFrameMkLst>
            <pc:docMk/>
            <pc:sldMk cId="3920396722" sldId="466"/>
            <ac:graphicFrameMk id="7" creationId="{9483383C-6329-402E-B63E-8C2CBB8F52B6}"/>
          </ac:graphicFrameMkLst>
        </pc:graphicFrameChg>
        <pc:graphicFrameChg chg="del">
          <ac:chgData name="Evgenia Korneva" userId="e62070071816427d" providerId="LiveId" clId="{7F4B1DA5-AB64-4D91-9656-749E1157D74B}" dt="2021-03-17T04:40:09.350" v="4956" actId="21"/>
          <ac:graphicFrameMkLst>
            <pc:docMk/>
            <pc:sldMk cId="3920396722" sldId="466"/>
            <ac:graphicFrameMk id="8" creationId="{7908A16B-B41B-49A7-B2CC-C63170EAC11E}"/>
          </ac:graphicFrameMkLst>
        </pc:graphicFrameChg>
        <pc:graphicFrameChg chg="add mod modGraphic">
          <ac:chgData name="Evgenia Korneva" userId="e62070071816427d" providerId="LiveId" clId="{7F4B1DA5-AB64-4D91-9656-749E1157D74B}" dt="2021-03-17T04:40:42.846" v="5040" actId="20577"/>
          <ac:graphicFrameMkLst>
            <pc:docMk/>
            <pc:sldMk cId="3920396722" sldId="466"/>
            <ac:graphicFrameMk id="9" creationId="{4F9FCB61-A3B1-4335-8FBC-D5FC160D0C5F}"/>
          </ac:graphicFrameMkLst>
        </pc:graphicFrameChg>
      </pc:sldChg>
      <pc:sldChg chg="modSp add">
        <pc:chgData name="Evgenia Korneva" userId="e62070071816427d" providerId="LiveId" clId="{7F4B1DA5-AB64-4D91-9656-749E1157D74B}" dt="2021-03-17T04:44:11.994" v="5127" actId="207"/>
        <pc:sldMkLst>
          <pc:docMk/>
          <pc:sldMk cId="1902392346" sldId="467"/>
        </pc:sldMkLst>
        <pc:spChg chg="mod">
          <ac:chgData name="Evgenia Korneva" userId="e62070071816427d" providerId="LiveId" clId="{7F4B1DA5-AB64-4D91-9656-749E1157D74B}" dt="2021-03-17T04:44:11.994" v="5127" actId="207"/>
          <ac:spMkLst>
            <pc:docMk/>
            <pc:sldMk cId="1902392346" sldId="467"/>
            <ac:spMk id="3" creationId="{B2D254C6-4741-48CB-B6C3-B8BD56C99DE2}"/>
          </ac:spMkLst>
        </pc:spChg>
      </pc:sldChg>
      <pc:sldChg chg="modSp add">
        <pc:chgData name="Evgenia Korneva" userId="e62070071816427d" providerId="LiveId" clId="{7F4B1DA5-AB64-4D91-9656-749E1157D74B}" dt="2021-03-17T04:44:28.775" v="5129" actId="207"/>
        <pc:sldMkLst>
          <pc:docMk/>
          <pc:sldMk cId="4275926819" sldId="468"/>
        </pc:sldMkLst>
        <pc:spChg chg="mod">
          <ac:chgData name="Evgenia Korneva" userId="e62070071816427d" providerId="LiveId" clId="{7F4B1DA5-AB64-4D91-9656-749E1157D74B}" dt="2021-03-17T04:44:28.775" v="5129" actId="207"/>
          <ac:spMkLst>
            <pc:docMk/>
            <pc:sldMk cId="4275926819" sldId="468"/>
            <ac:spMk id="3" creationId="{B2D254C6-4741-48CB-B6C3-B8BD56C99DE2}"/>
          </ac:spMkLst>
        </pc:spChg>
      </pc:sldChg>
      <pc:sldChg chg="modSp add mod">
        <pc:chgData name="Evgenia Korneva" userId="e62070071816427d" providerId="LiveId" clId="{7F4B1DA5-AB64-4D91-9656-749E1157D74B}" dt="2021-03-17T04:44:48.674" v="5132" actId="207"/>
        <pc:sldMkLst>
          <pc:docMk/>
          <pc:sldMk cId="4181193414" sldId="469"/>
        </pc:sldMkLst>
        <pc:spChg chg="mod">
          <ac:chgData name="Evgenia Korneva" userId="e62070071816427d" providerId="LiveId" clId="{7F4B1DA5-AB64-4D91-9656-749E1157D74B}" dt="2021-03-17T04:44:48.674" v="5132" actId="207"/>
          <ac:spMkLst>
            <pc:docMk/>
            <pc:sldMk cId="4181193414" sldId="469"/>
            <ac:spMk id="3" creationId="{B2D254C6-4741-48CB-B6C3-B8BD56C99DE2}"/>
          </ac:spMkLst>
        </pc:spChg>
        <pc:graphicFrameChg chg="modGraphic">
          <ac:chgData name="Evgenia Korneva" userId="e62070071816427d" providerId="LiveId" clId="{7F4B1DA5-AB64-4D91-9656-749E1157D74B}" dt="2021-03-17T04:44:41.178" v="5131" actId="207"/>
          <ac:graphicFrameMkLst>
            <pc:docMk/>
            <pc:sldMk cId="4181193414" sldId="469"/>
            <ac:graphicFrameMk id="9" creationId="{4F9FCB61-A3B1-4335-8FBC-D5FC160D0C5F}"/>
          </ac:graphicFrameMkLst>
        </pc:graphicFrameChg>
      </pc:sldChg>
      <pc:sldChg chg="add del">
        <pc:chgData name="Evgenia Korneva" userId="e62070071816427d" providerId="LiveId" clId="{7F4B1DA5-AB64-4D91-9656-749E1157D74B}" dt="2021-03-17T04:45:07.629" v="5135"/>
        <pc:sldMkLst>
          <pc:docMk/>
          <pc:sldMk cId="627792768" sldId="470"/>
        </pc:sldMkLst>
      </pc:sldChg>
      <pc:sldChg chg="add del">
        <pc:chgData name="Evgenia Korneva" userId="e62070071816427d" providerId="LiveId" clId="{7F4B1DA5-AB64-4D91-9656-749E1157D74B}" dt="2021-03-17T04:45:12.924" v="5137"/>
        <pc:sldMkLst>
          <pc:docMk/>
          <pc:sldMk cId="1617189251" sldId="470"/>
        </pc:sldMkLst>
      </pc:sldChg>
      <pc:sldChg chg="modSp add">
        <pc:chgData name="Evgenia Korneva" userId="e62070071816427d" providerId="LiveId" clId="{7F4B1DA5-AB64-4D91-9656-749E1157D74B}" dt="2021-03-17T04:45:27.900" v="5141" actId="207"/>
        <pc:sldMkLst>
          <pc:docMk/>
          <pc:sldMk cId="2742445972" sldId="470"/>
        </pc:sldMkLst>
        <pc:spChg chg="mod">
          <ac:chgData name="Evgenia Korneva" userId="e62070071816427d" providerId="LiveId" clId="{7F4B1DA5-AB64-4D91-9656-749E1157D74B}" dt="2021-03-17T04:45:27.900" v="5141" actId="207"/>
          <ac:spMkLst>
            <pc:docMk/>
            <pc:sldMk cId="2742445972" sldId="470"/>
            <ac:spMk id="3" creationId="{B2D254C6-4741-48CB-B6C3-B8BD56C99DE2}"/>
          </ac:spMkLst>
        </pc:spChg>
      </pc:sldChg>
      <pc:sldChg chg="modSp add mod">
        <pc:chgData name="Evgenia Korneva" userId="e62070071816427d" providerId="LiveId" clId="{7F4B1DA5-AB64-4D91-9656-749E1157D74B}" dt="2021-03-17T04:45:55.674" v="5148" actId="207"/>
        <pc:sldMkLst>
          <pc:docMk/>
          <pc:sldMk cId="4002298230" sldId="471"/>
        </pc:sldMkLst>
        <pc:spChg chg="mod">
          <ac:chgData name="Evgenia Korneva" userId="e62070071816427d" providerId="LiveId" clId="{7F4B1DA5-AB64-4D91-9656-749E1157D74B}" dt="2021-03-17T04:45:45.605" v="5145" actId="207"/>
          <ac:spMkLst>
            <pc:docMk/>
            <pc:sldMk cId="4002298230" sldId="471"/>
            <ac:spMk id="3" creationId="{B2D254C6-4741-48CB-B6C3-B8BD56C99DE2}"/>
          </ac:spMkLst>
        </pc:spChg>
        <pc:graphicFrameChg chg="modGraphic">
          <ac:chgData name="Evgenia Korneva" userId="e62070071816427d" providerId="LiveId" clId="{7F4B1DA5-AB64-4D91-9656-749E1157D74B}" dt="2021-03-17T04:45:49.942" v="5146" actId="207"/>
          <ac:graphicFrameMkLst>
            <pc:docMk/>
            <pc:sldMk cId="4002298230" sldId="471"/>
            <ac:graphicFrameMk id="6" creationId="{287B18BB-CA7E-4F0E-A288-568CDBCD605D}"/>
          </ac:graphicFrameMkLst>
        </pc:graphicFrameChg>
        <pc:graphicFrameChg chg="modGraphic">
          <ac:chgData name="Evgenia Korneva" userId="e62070071816427d" providerId="LiveId" clId="{7F4B1DA5-AB64-4D91-9656-749E1157D74B}" dt="2021-03-17T04:45:52.949" v="5147" actId="207"/>
          <ac:graphicFrameMkLst>
            <pc:docMk/>
            <pc:sldMk cId="4002298230" sldId="471"/>
            <ac:graphicFrameMk id="7" creationId="{9483383C-6329-402E-B63E-8C2CBB8F52B6}"/>
          </ac:graphicFrameMkLst>
        </pc:graphicFrameChg>
        <pc:graphicFrameChg chg="modGraphic">
          <ac:chgData name="Evgenia Korneva" userId="e62070071816427d" providerId="LiveId" clId="{7F4B1DA5-AB64-4D91-9656-749E1157D74B}" dt="2021-03-17T04:45:55.674" v="5148" actId="207"/>
          <ac:graphicFrameMkLst>
            <pc:docMk/>
            <pc:sldMk cId="4002298230" sldId="471"/>
            <ac:graphicFrameMk id="8" creationId="{7908A16B-B41B-49A7-B2CC-C63170EAC11E}"/>
          </ac:graphicFrameMkLst>
        </pc:graphicFrameChg>
      </pc:sldChg>
      <pc:sldChg chg="modSp add">
        <pc:chgData name="Evgenia Korneva" userId="e62070071816427d" providerId="LiveId" clId="{7F4B1DA5-AB64-4D91-9656-749E1157D74B}" dt="2021-03-17T04:46:16.483" v="5153" actId="207"/>
        <pc:sldMkLst>
          <pc:docMk/>
          <pc:sldMk cId="3579461867" sldId="472"/>
        </pc:sldMkLst>
        <pc:spChg chg="mod">
          <ac:chgData name="Evgenia Korneva" userId="e62070071816427d" providerId="LiveId" clId="{7F4B1DA5-AB64-4D91-9656-749E1157D74B}" dt="2021-03-17T04:46:16.483" v="5153" actId="207"/>
          <ac:spMkLst>
            <pc:docMk/>
            <pc:sldMk cId="3579461867" sldId="472"/>
            <ac:spMk id="3" creationId="{B2D254C6-4741-48CB-B6C3-B8BD56C99DE2}"/>
          </ac:spMkLst>
        </pc:spChg>
      </pc:sldChg>
      <pc:sldChg chg="modSp add mod">
        <pc:chgData name="Evgenia Korneva" userId="e62070071816427d" providerId="LiveId" clId="{7F4B1DA5-AB64-4D91-9656-749E1157D74B}" dt="2021-03-17T04:46:36.165" v="5158" actId="207"/>
        <pc:sldMkLst>
          <pc:docMk/>
          <pc:sldMk cId="1847687782" sldId="473"/>
        </pc:sldMkLst>
        <pc:spChg chg="mod">
          <ac:chgData name="Evgenia Korneva" userId="e62070071816427d" providerId="LiveId" clId="{7F4B1DA5-AB64-4D91-9656-749E1157D74B}" dt="2021-03-17T04:46:23.922" v="5155" actId="207"/>
          <ac:spMkLst>
            <pc:docMk/>
            <pc:sldMk cId="1847687782" sldId="473"/>
            <ac:spMk id="3" creationId="{B2D254C6-4741-48CB-B6C3-B8BD56C99DE2}"/>
          </ac:spMkLst>
        </pc:spChg>
        <pc:graphicFrameChg chg="modGraphic">
          <ac:chgData name="Evgenia Korneva" userId="e62070071816427d" providerId="LiveId" clId="{7F4B1DA5-AB64-4D91-9656-749E1157D74B}" dt="2021-03-17T04:46:26.370" v="5156" actId="207"/>
          <ac:graphicFrameMkLst>
            <pc:docMk/>
            <pc:sldMk cId="1847687782" sldId="473"/>
            <ac:graphicFrameMk id="6" creationId="{287B18BB-CA7E-4F0E-A288-568CDBCD605D}"/>
          </ac:graphicFrameMkLst>
        </pc:graphicFrameChg>
        <pc:graphicFrameChg chg="modGraphic">
          <ac:chgData name="Evgenia Korneva" userId="e62070071816427d" providerId="LiveId" clId="{7F4B1DA5-AB64-4D91-9656-749E1157D74B}" dt="2021-03-17T04:46:32.883" v="5157" actId="207"/>
          <ac:graphicFrameMkLst>
            <pc:docMk/>
            <pc:sldMk cId="1847687782" sldId="473"/>
            <ac:graphicFrameMk id="7" creationId="{9483383C-6329-402E-B63E-8C2CBB8F52B6}"/>
          </ac:graphicFrameMkLst>
        </pc:graphicFrameChg>
        <pc:graphicFrameChg chg="modGraphic">
          <ac:chgData name="Evgenia Korneva" userId="e62070071816427d" providerId="LiveId" clId="{7F4B1DA5-AB64-4D91-9656-749E1157D74B}" dt="2021-03-17T04:46:36.165" v="5158" actId="207"/>
          <ac:graphicFrameMkLst>
            <pc:docMk/>
            <pc:sldMk cId="1847687782" sldId="473"/>
            <ac:graphicFrameMk id="8" creationId="{7908A16B-B41B-49A7-B2CC-C63170EAC11E}"/>
          </ac:graphicFrameMkLst>
        </pc:graphicFrameChg>
      </pc:sldChg>
      <pc:sldChg chg="delSp add mod">
        <pc:chgData name="Evgenia Korneva" userId="e62070071816427d" providerId="LiveId" clId="{7F4B1DA5-AB64-4D91-9656-749E1157D74B}" dt="2021-03-17T04:46:43.850" v="5160" actId="478"/>
        <pc:sldMkLst>
          <pc:docMk/>
          <pc:sldMk cId="4258142668" sldId="474"/>
        </pc:sldMkLst>
        <pc:graphicFrameChg chg="del">
          <ac:chgData name="Evgenia Korneva" userId="e62070071816427d" providerId="LiveId" clId="{7F4B1DA5-AB64-4D91-9656-749E1157D74B}" dt="2021-03-17T04:46:43.850" v="5160" actId="478"/>
          <ac:graphicFrameMkLst>
            <pc:docMk/>
            <pc:sldMk cId="4258142668" sldId="474"/>
            <ac:graphicFrameMk id="6" creationId="{287B18BB-CA7E-4F0E-A288-568CDBCD605D}"/>
          </ac:graphicFrameMkLst>
        </pc:graphicFrameChg>
        <pc:graphicFrameChg chg="del">
          <ac:chgData name="Evgenia Korneva" userId="e62070071816427d" providerId="LiveId" clId="{7F4B1DA5-AB64-4D91-9656-749E1157D74B}" dt="2021-03-17T04:46:43.850" v="5160" actId="478"/>
          <ac:graphicFrameMkLst>
            <pc:docMk/>
            <pc:sldMk cId="4258142668" sldId="474"/>
            <ac:graphicFrameMk id="7" creationId="{9483383C-6329-402E-B63E-8C2CBB8F52B6}"/>
          </ac:graphicFrameMkLst>
        </pc:graphicFrameChg>
        <pc:graphicFrameChg chg="del">
          <ac:chgData name="Evgenia Korneva" userId="e62070071816427d" providerId="LiveId" clId="{7F4B1DA5-AB64-4D91-9656-749E1157D74B}" dt="2021-03-17T04:46:43.850" v="5160" actId="478"/>
          <ac:graphicFrameMkLst>
            <pc:docMk/>
            <pc:sldMk cId="4258142668" sldId="474"/>
            <ac:graphicFrameMk id="8" creationId="{7908A16B-B41B-49A7-B2CC-C63170EAC11E}"/>
          </ac:graphicFrameMkLst>
        </pc:graphicFrameChg>
      </pc:sldChg>
      <pc:sldChg chg="addSp delSp modSp new mod">
        <pc:chgData name="Evgenia Korneva" userId="e62070071816427d" providerId="LiveId" clId="{7F4B1DA5-AB64-4D91-9656-749E1157D74B}" dt="2021-03-17T04:51:10.125" v="5186" actId="113"/>
        <pc:sldMkLst>
          <pc:docMk/>
          <pc:sldMk cId="60762238" sldId="475"/>
        </pc:sldMkLst>
        <pc:spChg chg="del">
          <ac:chgData name="Evgenia Korneva" userId="e62070071816427d" providerId="LiveId" clId="{7F4B1DA5-AB64-4D91-9656-749E1157D74B}" dt="2021-03-17T04:51:00.187" v="5162"/>
          <ac:spMkLst>
            <pc:docMk/>
            <pc:sldMk cId="60762238" sldId="475"/>
            <ac:spMk id="2" creationId="{BDE7A616-377A-4CD1-9FF0-5A246D36AB5F}"/>
          </ac:spMkLst>
        </pc:spChg>
        <pc:spChg chg="del">
          <ac:chgData name="Evgenia Korneva" userId="e62070071816427d" providerId="LiveId" clId="{7F4B1DA5-AB64-4D91-9656-749E1157D74B}" dt="2021-03-17T04:51:00.187" v="5162"/>
          <ac:spMkLst>
            <pc:docMk/>
            <pc:sldMk cId="60762238" sldId="475"/>
            <ac:spMk id="3" creationId="{6A69B933-DC89-4119-84C9-A8D9A5103F59}"/>
          </ac:spMkLst>
        </pc:spChg>
        <pc:spChg chg="mod">
          <ac:chgData name="Evgenia Korneva" userId="e62070071816427d" providerId="LiveId" clId="{7F4B1DA5-AB64-4D91-9656-749E1157D74B}" dt="2021-03-17T04:51:00.187" v="5162"/>
          <ac:spMkLst>
            <pc:docMk/>
            <pc:sldMk cId="60762238" sldId="475"/>
            <ac:spMk id="4" creationId="{1C5FC19D-6EBB-478C-A11A-35157F048D84}"/>
          </ac:spMkLst>
        </pc:spChg>
        <pc:spChg chg="mod">
          <ac:chgData name="Evgenia Korneva" userId="e62070071816427d" providerId="LiveId" clId="{7F4B1DA5-AB64-4D91-9656-749E1157D74B}" dt="2021-03-17T04:51:00.187" v="5162"/>
          <ac:spMkLst>
            <pc:docMk/>
            <pc:sldMk cId="60762238" sldId="475"/>
            <ac:spMk id="5" creationId="{066906F6-E270-4521-9EB4-A584DC3FF2A9}"/>
          </ac:spMkLst>
        </pc:spChg>
        <pc:spChg chg="add mod">
          <ac:chgData name="Evgenia Korneva" userId="e62070071816427d" providerId="LiveId" clId="{7F4B1DA5-AB64-4D91-9656-749E1157D74B}" dt="2021-03-17T04:51:10.125" v="5186" actId="113"/>
          <ac:spMkLst>
            <pc:docMk/>
            <pc:sldMk cId="60762238" sldId="475"/>
            <ac:spMk id="6" creationId="{92BF9C11-4E4A-4580-9C57-17012EDB80E1}"/>
          </ac:spMkLst>
        </pc:spChg>
        <pc:spChg chg="add mod">
          <ac:chgData name="Evgenia Korneva" userId="e62070071816427d" providerId="LiveId" clId="{7F4B1DA5-AB64-4D91-9656-749E1157D74B}" dt="2021-03-17T04:51:00.187" v="5162"/>
          <ac:spMkLst>
            <pc:docMk/>
            <pc:sldMk cId="60762238" sldId="475"/>
            <ac:spMk id="7" creationId="{96D67A2F-A610-40BD-8170-E15F692078F3}"/>
          </ac:spMkLst>
        </pc:spChg>
      </pc:sldChg>
      <pc:sldChg chg="addSp delSp modSp new mod">
        <pc:chgData name="Evgenia Korneva" userId="e62070071816427d" providerId="LiveId" clId="{7F4B1DA5-AB64-4D91-9656-749E1157D74B}" dt="2021-03-17T05:04:03.855" v="5722" actId="1036"/>
        <pc:sldMkLst>
          <pc:docMk/>
          <pc:sldMk cId="1446427683" sldId="476"/>
        </pc:sldMkLst>
        <pc:spChg chg="del">
          <ac:chgData name="Evgenia Korneva" userId="e62070071816427d" providerId="LiveId" clId="{7F4B1DA5-AB64-4D91-9656-749E1157D74B}" dt="2021-03-17T04:52:51.991" v="5188"/>
          <ac:spMkLst>
            <pc:docMk/>
            <pc:sldMk cId="1446427683" sldId="476"/>
            <ac:spMk id="2" creationId="{EB1D522C-1744-444E-AC6B-E05B21D27877}"/>
          </ac:spMkLst>
        </pc:spChg>
        <pc:spChg chg="del">
          <ac:chgData name="Evgenia Korneva" userId="e62070071816427d" providerId="LiveId" clId="{7F4B1DA5-AB64-4D91-9656-749E1157D74B}" dt="2021-03-17T04:52:51.991" v="5188"/>
          <ac:spMkLst>
            <pc:docMk/>
            <pc:sldMk cId="1446427683" sldId="476"/>
            <ac:spMk id="3" creationId="{0592E3C7-763F-414B-8287-EAB9B4176431}"/>
          </ac:spMkLst>
        </pc:spChg>
        <pc:spChg chg="mod">
          <ac:chgData name="Evgenia Korneva" userId="e62070071816427d" providerId="LiveId" clId="{7F4B1DA5-AB64-4D91-9656-749E1157D74B}" dt="2021-03-17T04:52:51.991" v="5188"/>
          <ac:spMkLst>
            <pc:docMk/>
            <pc:sldMk cId="1446427683" sldId="476"/>
            <ac:spMk id="4" creationId="{2E01B4AD-8BAB-434B-BF47-1B00ED48E145}"/>
          </ac:spMkLst>
        </pc:spChg>
        <pc:spChg chg="mod">
          <ac:chgData name="Evgenia Korneva" userId="e62070071816427d" providerId="LiveId" clId="{7F4B1DA5-AB64-4D91-9656-749E1157D74B}" dt="2021-03-17T04:52:51.991" v="5188"/>
          <ac:spMkLst>
            <pc:docMk/>
            <pc:sldMk cId="1446427683" sldId="476"/>
            <ac:spMk id="5" creationId="{F42919A6-1E8C-4928-81BB-783E91F107EE}"/>
          </ac:spMkLst>
        </pc:spChg>
        <pc:spChg chg="add mod">
          <ac:chgData name="Evgenia Korneva" userId="e62070071816427d" providerId="LiveId" clId="{7F4B1DA5-AB64-4D91-9656-749E1157D74B}" dt="2021-03-17T04:53:02.695" v="5215" actId="20577"/>
          <ac:spMkLst>
            <pc:docMk/>
            <pc:sldMk cId="1446427683" sldId="476"/>
            <ac:spMk id="6" creationId="{92E0E8AC-35F5-4CD6-A2AE-2F4EA9306358}"/>
          </ac:spMkLst>
        </pc:spChg>
        <pc:spChg chg="add mod">
          <ac:chgData name="Evgenia Korneva" userId="e62070071816427d" providerId="LiveId" clId="{7F4B1DA5-AB64-4D91-9656-749E1157D74B}" dt="2021-03-17T05:03:58.914" v="5713" actId="14100"/>
          <ac:spMkLst>
            <pc:docMk/>
            <pc:sldMk cId="1446427683" sldId="476"/>
            <ac:spMk id="7" creationId="{87BE7096-965E-45EF-9EC9-525175EE879D}"/>
          </ac:spMkLst>
        </pc:spChg>
        <pc:graphicFrameChg chg="add del mod modGraphic">
          <ac:chgData name="Evgenia Korneva" userId="e62070071816427d" providerId="LiveId" clId="{7F4B1DA5-AB64-4D91-9656-749E1157D74B}" dt="2021-03-17T05:04:03.855" v="5722" actId="1036"/>
          <ac:graphicFrameMkLst>
            <pc:docMk/>
            <pc:sldMk cId="1446427683" sldId="476"/>
            <ac:graphicFrameMk id="8" creationId="{209F97F3-73D7-4D34-AA64-288D41A2E3E2}"/>
          </ac:graphicFrameMkLst>
        </pc:graphicFrameChg>
      </pc:sldChg>
      <pc:sldChg chg="modSp add">
        <pc:chgData name="Evgenia Korneva" userId="e62070071816427d" providerId="LiveId" clId="{7F4B1DA5-AB64-4D91-9656-749E1157D74B}" dt="2021-03-17T05:04:13.627" v="5724" actId="207"/>
        <pc:sldMkLst>
          <pc:docMk/>
          <pc:sldMk cId="2094307655" sldId="477"/>
        </pc:sldMkLst>
        <pc:graphicFrameChg chg="mod">
          <ac:chgData name="Evgenia Korneva" userId="e62070071816427d" providerId="LiveId" clId="{7F4B1DA5-AB64-4D91-9656-749E1157D74B}" dt="2021-03-17T05:04:13.627" v="5724" actId="207"/>
          <ac:graphicFrameMkLst>
            <pc:docMk/>
            <pc:sldMk cId="2094307655" sldId="477"/>
            <ac:graphicFrameMk id="8" creationId="{209F97F3-73D7-4D34-AA64-288D41A2E3E2}"/>
          </ac:graphicFrameMkLst>
        </pc:graphicFrameChg>
      </pc:sldChg>
      <pc:sldChg chg="modSp add">
        <pc:chgData name="Evgenia Korneva" userId="e62070071816427d" providerId="LiveId" clId="{7F4B1DA5-AB64-4D91-9656-749E1157D74B}" dt="2021-03-17T05:04:21.519" v="5726" actId="207"/>
        <pc:sldMkLst>
          <pc:docMk/>
          <pc:sldMk cId="1876619765" sldId="478"/>
        </pc:sldMkLst>
        <pc:graphicFrameChg chg="mod">
          <ac:chgData name="Evgenia Korneva" userId="e62070071816427d" providerId="LiveId" clId="{7F4B1DA5-AB64-4D91-9656-749E1157D74B}" dt="2021-03-17T05:04:21.519" v="5726" actId="207"/>
          <ac:graphicFrameMkLst>
            <pc:docMk/>
            <pc:sldMk cId="1876619765" sldId="478"/>
            <ac:graphicFrameMk id="8" creationId="{209F97F3-73D7-4D34-AA64-288D41A2E3E2}"/>
          </ac:graphicFrameMkLst>
        </pc:graphicFrameChg>
      </pc:sldChg>
      <pc:sldChg chg="modSp add">
        <pc:chgData name="Evgenia Korneva" userId="e62070071816427d" providerId="LiveId" clId="{7F4B1DA5-AB64-4D91-9656-749E1157D74B}" dt="2021-03-17T05:04:33.366" v="5728" actId="207"/>
        <pc:sldMkLst>
          <pc:docMk/>
          <pc:sldMk cId="2698421581" sldId="479"/>
        </pc:sldMkLst>
        <pc:graphicFrameChg chg="mod">
          <ac:chgData name="Evgenia Korneva" userId="e62070071816427d" providerId="LiveId" clId="{7F4B1DA5-AB64-4D91-9656-749E1157D74B}" dt="2021-03-17T05:04:33.366" v="5728" actId="207"/>
          <ac:graphicFrameMkLst>
            <pc:docMk/>
            <pc:sldMk cId="2698421581" sldId="479"/>
            <ac:graphicFrameMk id="8" creationId="{209F97F3-73D7-4D34-AA64-288D41A2E3E2}"/>
          </ac:graphicFrameMkLst>
        </pc:graphicFrameChg>
      </pc:sldChg>
      <pc:sldChg chg="modSp add">
        <pc:chgData name="Evgenia Korneva" userId="e62070071816427d" providerId="LiveId" clId="{7F4B1DA5-AB64-4D91-9656-749E1157D74B}" dt="2021-03-17T05:04:44.360" v="5730" actId="207"/>
        <pc:sldMkLst>
          <pc:docMk/>
          <pc:sldMk cId="152990012" sldId="480"/>
        </pc:sldMkLst>
        <pc:graphicFrameChg chg="mod">
          <ac:chgData name="Evgenia Korneva" userId="e62070071816427d" providerId="LiveId" clId="{7F4B1DA5-AB64-4D91-9656-749E1157D74B}" dt="2021-03-17T05:04:44.360" v="5730" actId="207"/>
          <ac:graphicFrameMkLst>
            <pc:docMk/>
            <pc:sldMk cId="152990012" sldId="480"/>
            <ac:graphicFrameMk id="8" creationId="{209F97F3-73D7-4D34-AA64-288D41A2E3E2}"/>
          </ac:graphicFrameMkLst>
        </pc:graphicFrameChg>
      </pc:sldChg>
      <pc:sldChg chg="delSp add mod">
        <pc:chgData name="Evgenia Korneva" userId="e62070071816427d" providerId="LiveId" clId="{7F4B1DA5-AB64-4D91-9656-749E1157D74B}" dt="2021-03-17T05:04:53.870" v="5732" actId="478"/>
        <pc:sldMkLst>
          <pc:docMk/>
          <pc:sldMk cId="1872979262" sldId="481"/>
        </pc:sldMkLst>
        <pc:graphicFrameChg chg="del">
          <ac:chgData name="Evgenia Korneva" userId="e62070071816427d" providerId="LiveId" clId="{7F4B1DA5-AB64-4D91-9656-749E1157D74B}" dt="2021-03-17T05:04:53.870" v="5732" actId="478"/>
          <ac:graphicFrameMkLst>
            <pc:docMk/>
            <pc:sldMk cId="1872979262" sldId="481"/>
            <ac:graphicFrameMk id="8" creationId="{209F97F3-73D7-4D34-AA64-288D41A2E3E2}"/>
          </ac:graphicFrameMkLst>
        </pc:graphicFrameChg>
      </pc:sldChg>
      <pc:sldChg chg="modSp add">
        <pc:chgData name="Evgenia Korneva" userId="e62070071816427d" providerId="LiveId" clId="{7F4B1DA5-AB64-4D91-9656-749E1157D74B}" dt="2021-03-17T05:05:30.262" v="5734" actId="207"/>
        <pc:sldMkLst>
          <pc:docMk/>
          <pc:sldMk cId="2855466425" sldId="482"/>
        </pc:sldMkLst>
        <pc:graphicFrameChg chg="mod">
          <ac:chgData name="Evgenia Korneva" userId="e62070071816427d" providerId="LiveId" clId="{7F4B1DA5-AB64-4D91-9656-749E1157D74B}" dt="2021-03-17T05:05:30.262" v="5734" actId="207"/>
          <ac:graphicFrameMkLst>
            <pc:docMk/>
            <pc:sldMk cId="2855466425" sldId="482"/>
            <ac:graphicFrameMk id="8" creationId="{209F97F3-73D7-4D34-AA64-288D41A2E3E2}"/>
          </ac:graphicFrameMkLst>
        </pc:graphicFrameChg>
      </pc:sldChg>
      <pc:sldChg chg="modSp add mod ord">
        <pc:chgData name="Evgenia Korneva" userId="e62070071816427d" providerId="LiveId" clId="{7F4B1DA5-AB64-4D91-9656-749E1157D74B}" dt="2021-03-17T07:45:49.271" v="9115"/>
        <pc:sldMkLst>
          <pc:docMk/>
          <pc:sldMk cId="2833258892" sldId="483"/>
        </pc:sldMkLst>
        <pc:spChg chg="mod">
          <ac:chgData name="Evgenia Korneva" userId="e62070071816427d" providerId="LiveId" clId="{7F4B1DA5-AB64-4D91-9656-749E1157D74B}" dt="2021-03-17T06:52:03.216" v="8124" actId="20577"/>
          <ac:spMkLst>
            <pc:docMk/>
            <pc:sldMk cId="2833258892" sldId="483"/>
            <ac:spMk id="6" creationId="{92E0E8AC-35F5-4CD6-A2AE-2F4EA9306358}"/>
          </ac:spMkLst>
        </pc:spChg>
        <pc:graphicFrameChg chg="mod modGraphic">
          <ac:chgData name="Evgenia Korneva" userId="e62070071816427d" providerId="LiveId" clId="{7F4B1DA5-AB64-4D91-9656-749E1157D74B}" dt="2021-03-17T05:06:27.771" v="5765" actId="207"/>
          <ac:graphicFrameMkLst>
            <pc:docMk/>
            <pc:sldMk cId="2833258892" sldId="483"/>
            <ac:graphicFrameMk id="8" creationId="{209F97F3-73D7-4D34-AA64-288D41A2E3E2}"/>
          </ac:graphicFrameMkLst>
        </pc:graphicFrameChg>
      </pc:sldChg>
      <pc:sldChg chg="modSp add">
        <pc:chgData name="Evgenia Korneva" userId="e62070071816427d" providerId="LiveId" clId="{7F4B1DA5-AB64-4D91-9656-749E1157D74B}" dt="2021-03-17T05:07:29.141" v="5770" actId="207"/>
        <pc:sldMkLst>
          <pc:docMk/>
          <pc:sldMk cId="2580093056" sldId="484"/>
        </pc:sldMkLst>
        <pc:spChg chg="mod">
          <ac:chgData name="Evgenia Korneva" userId="e62070071816427d" providerId="LiveId" clId="{7F4B1DA5-AB64-4D91-9656-749E1157D74B}" dt="2021-03-17T05:07:29.141" v="5770" actId="207"/>
          <ac:spMkLst>
            <pc:docMk/>
            <pc:sldMk cId="2580093056" sldId="484"/>
            <ac:spMk id="3" creationId="{868135E9-0C84-40D1-AAE6-09AA11E20EC6}"/>
          </ac:spMkLst>
        </pc:spChg>
      </pc:sldChg>
      <pc:sldChg chg="modSp add">
        <pc:chgData name="Evgenia Korneva" userId="e62070071816427d" providerId="LiveId" clId="{7F4B1DA5-AB64-4D91-9656-749E1157D74B}" dt="2021-03-17T05:07:39.733" v="5772" actId="207"/>
        <pc:sldMkLst>
          <pc:docMk/>
          <pc:sldMk cId="3152287835" sldId="485"/>
        </pc:sldMkLst>
        <pc:spChg chg="mod">
          <ac:chgData name="Evgenia Korneva" userId="e62070071816427d" providerId="LiveId" clId="{7F4B1DA5-AB64-4D91-9656-749E1157D74B}" dt="2021-03-17T05:07:39.733" v="5772" actId="207"/>
          <ac:spMkLst>
            <pc:docMk/>
            <pc:sldMk cId="3152287835" sldId="485"/>
            <ac:spMk id="3" creationId="{868135E9-0C84-40D1-AAE6-09AA11E20EC6}"/>
          </ac:spMkLst>
        </pc:spChg>
      </pc:sldChg>
      <pc:sldChg chg="modSp add">
        <pc:chgData name="Evgenia Korneva" userId="e62070071816427d" providerId="LiveId" clId="{7F4B1DA5-AB64-4D91-9656-749E1157D74B}" dt="2021-03-17T05:07:52.461" v="5774" actId="207"/>
        <pc:sldMkLst>
          <pc:docMk/>
          <pc:sldMk cId="2072681225" sldId="486"/>
        </pc:sldMkLst>
        <pc:spChg chg="mod">
          <ac:chgData name="Evgenia Korneva" userId="e62070071816427d" providerId="LiveId" clId="{7F4B1DA5-AB64-4D91-9656-749E1157D74B}" dt="2021-03-17T05:07:52.461" v="5774" actId="207"/>
          <ac:spMkLst>
            <pc:docMk/>
            <pc:sldMk cId="2072681225" sldId="486"/>
            <ac:spMk id="3" creationId="{BCE3FC16-2A3F-4309-B636-73D9249BF79D}"/>
          </ac:spMkLst>
        </pc:spChg>
      </pc:sldChg>
      <pc:sldChg chg="modSp add">
        <pc:chgData name="Evgenia Korneva" userId="e62070071816427d" providerId="LiveId" clId="{7F4B1DA5-AB64-4D91-9656-749E1157D74B}" dt="2021-03-17T05:08:01.443" v="5776" actId="207"/>
        <pc:sldMkLst>
          <pc:docMk/>
          <pc:sldMk cId="386410595" sldId="487"/>
        </pc:sldMkLst>
        <pc:spChg chg="mod">
          <ac:chgData name="Evgenia Korneva" userId="e62070071816427d" providerId="LiveId" clId="{7F4B1DA5-AB64-4D91-9656-749E1157D74B}" dt="2021-03-17T05:08:01.443" v="5776" actId="207"/>
          <ac:spMkLst>
            <pc:docMk/>
            <pc:sldMk cId="386410595" sldId="487"/>
            <ac:spMk id="3" creationId="{BCE3FC16-2A3F-4309-B636-73D9249BF79D}"/>
          </ac:spMkLst>
        </pc:spChg>
      </pc:sldChg>
      <pc:sldChg chg="modSp add">
        <pc:chgData name="Evgenia Korneva" userId="e62070071816427d" providerId="LiveId" clId="{7F4B1DA5-AB64-4D91-9656-749E1157D74B}" dt="2021-03-17T05:08:24.021" v="5779" actId="207"/>
        <pc:sldMkLst>
          <pc:docMk/>
          <pc:sldMk cId="4271332445" sldId="488"/>
        </pc:sldMkLst>
        <pc:spChg chg="mod">
          <ac:chgData name="Evgenia Korneva" userId="e62070071816427d" providerId="LiveId" clId="{7F4B1DA5-AB64-4D91-9656-749E1157D74B}" dt="2021-03-17T05:08:24.021" v="5779" actId="207"/>
          <ac:spMkLst>
            <pc:docMk/>
            <pc:sldMk cId="4271332445" sldId="488"/>
            <ac:spMk id="3" creationId="{BCE3FC16-2A3F-4309-B636-73D9249BF79D}"/>
          </ac:spMkLst>
        </pc:spChg>
      </pc:sldChg>
      <pc:sldChg chg="modSp add">
        <pc:chgData name="Evgenia Korneva" userId="e62070071816427d" providerId="LiveId" clId="{7F4B1DA5-AB64-4D91-9656-749E1157D74B}" dt="2021-03-17T05:08:34.383" v="5782" actId="207"/>
        <pc:sldMkLst>
          <pc:docMk/>
          <pc:sldMk cId="1630477606" sldId="489"/>
        </pc:sldMkLst>
        <pc:spChg chg="mod">
          <ac:chgData name="Evgenia Korneva" userId="e62070071816427d" providerId="LiveId" clId="{7F4B1DA5-AB64-4D91-9656-749E1157D74B}" dt="2021-03-17T05:08:34.383" v="5782" actId="207"/>
          <ac:spMkLst>
            <pc:docMk/>
            <pc:sldMk cId="1630477606" sldId="489"/>
            <ac:spMk id="3" creationId="{BCE3FC16-2A3F-4309-B636-73D9249BF79D}"/>
          </ac:spMkLst>
        </pc:spChg>
      </pc:sldChg>
      <pc:sldChg chg="modSp add mod">
        <pc:chgData name="Evgenia Korneva" userId="e62070071816427d" providerId="LiveId" clId="{7F4B1DA5-AB64-4D91-9656-749E1157D74B}" dt="2021-03-17T05:09:24.124" v="5825" actId="947"/>
        <pc:sldMkLst>
          <pc:docMk/>
          <pc:sldMk cId="3140152828" sldId="490"/>
        </pc:sldMkLst>
        <pc:spChg chg="mod">
          <ac:chgData name="Evgenia Korneva" userId="e62070071816427d" providerId="LiveId" clId="{7F4B1DA5-AB64-4D91-9656-749E1157D74B}" dt="2021-03-17T05:09:24.124" v="5825" actId="947"/>
          <ac:spMkLst>
            <pc:docMk/>
            <pc:sldMk cId="3140152828" sldId="490"/>
            <ac:spMk id="3" creationId="{BCE3FC16-2A3F-4309-B636-73D9249BF79D}"/>
          </ac:spMkLst>
        </pc:spChg>
      </pc:sldChg>
      <pc:sldChg chg="modSp add">
        <pc:chgData name="Evgenia Korneva" userId="e62070071816427d" providerId="LiveId" clId="{7F4B1DA5-AB64-4D91-9656-749E1157D74B}" dt="2021-03-17T05:09:48.389" v="5827" actId="207"/>
        <pc:sldMkLst>
          <pc:docMk/>
          <pc:sldMk cId="2625547542" sldId="491"/>
        </pc:sldMkLst>
        <pc:spChg chg="mod">
          <ac:chgData name="Evgenia Korneva" userId="e62070071816427d" providerId="LiveId" clId="{7F4B1DA5-AB64-4D91-9656-749E1157D74B}" dt="2021-03-17T05:09:48.389" v="5827" actId="207"/>
          <ac:spMkLst>
            <pc:docMk/>
            <pc:sldMk cId="2625547542" sldId="491"/>
            <ac:spMk id="3" creationId="{6B672C40-739D-42E8-8221-FD3E241F3F8B}"/>
          </ac:spMkLst>
        </pc:spChg>
      </pc:sldChg>
      <pc:sldChg chg="modSp add">
        <pc:chgData name="Evgenia Korneva" userId="e62070071816427d" providerId="LiveId" clId="{7F4B1DA5-AB64-4D91-9656-749E1157D74B}" dt="2021-03-17T05:09:54.821" v="5829" actId="207"/>
        <pc:sldMkLst>
          <pc:docMk/>
          <pc:sldMk cId="1481240197" sldId="492"/>
        </pc:sldMkLst>
        <pc:spChg chg="mod">
          <ac:chgData name="Evgenia Korneva" userId="e62070071816427d" providerId="LiveId" clId="{7F4B1DA5-AB64-4D91-9656-749E1157D74B}" dt="2021-03-17T05:09:54.821" v="5829" actId="207"/>
          <ac:spMkLst>
            <pc:docMk/>
            <pc:sldMk cId="1481240197" sldId="492"/>
            <ac:spMk id="3" creationId="{6B672C40-739D-42E8-8221-FD3E241F3F8B}"/>
          </ac:spMkLst>
        </pc:spChg>
      </pc:sldChg>
      <pc:sldChg chg="modSp add">
        <pc:chgData name="Evgenia Korneva" userId="e62070071816427d" providerId="LiveId" clId="{7F4B1DA5-AB64-4D91-9656-749E1157D74B}" dt="2021-03-17T05:10:01.402" v="5831" actId="207"/>
        <pc:sldMkLst>
          <pc:docMk/>
          <pc:sldMk cId="927477071" sldId="493"/>
        </pc:sldMkLst>
        <pc:spChg chg="mod">
          <ac:chgData name="Evgenia Korneva" userId="e62070071816427d" providerId="LiveId" clId="{7F4B1DA5-AB64-4D91-9656-749E1157D74B}" dt="2021-03-17T05:10:01.402" v="5831" actId="207"/>
          <ac:spMkLst>
            <pc:docMk/>
            <pc:sldMk cId="927477071" sldId="493"/>
            <ac:spMk id="3" creationId="{6B672C40-739D-42E8-8221-FD3E241F3F8B}"/>
          </ac:spMkLst>
        </pc:spChg>
      </pc:sldChg>
      <pc:sldChg chg="modSp add">
        <pc:chgData name="Evgenia Korneva" userId="e62070071816427d" providerId="LiveId" clId="{7F4B1DA5-AB64-4D91-9656-749E1157D74B}" dt="2021-03-17T05:10:09.621" v="5833" actId="207"/>
        <pc:sldMkLst>
          <pc:docMk/>
          <pc:sldMk cId="55098818" sldId="494"/>
        </pc:sldMkLst>
        <pc:spChg chg="mod">
          <ac:chgData name="Evgenia Korneva" userId="e62070071816427d" providerId="LiveId" clId="{7F4B1DA5-AB64-4D91-9656-749E1157D74B}" dt="2021-03-17T05:10:09.621" v="5833" actId="207"/>
          <ac:spMkLst>
            <pc:docMk/>
            <pc:sldMk cId="55098818" sldId="494"/>
            <ac:spMk id="3" creationId="{6B672C40-739D-42E8-8221-FD3E241F3F8B}"/>
          </ac:spMkLst>
        </pc:spChg>
      </pc:sldChg>
      <pc:sldChg chg="modSp add">
        <pc:chgData name="Evgenia Korneva" userId="e62070071816427d" providerId="LiveId" clId="{7F4B1DA5-AB64-4D91-9656-749E1157D74B}" dt="2021-03-17T05:10:19.448" v="5835" actId="207"/>
        <pc:sldMkLst>
          <pc:docMk/>
          <pc:sldMk cId="1385200422" sldId="495"/>
        </pc:sldMkLst>
        <pc:spChg chg="mod">
          <ac:chgData name="Evgenia Korneva" userId="e62070071816427d" providerId="LiveId" clId="{7F4B1DA5-AB64-4D91-9656-749E1157D74B}" dt="2021-03-17T05:10:19.448" v="5835" actId="207"/>
          <ac:spMkLst>
            <pc:docMk/>
            <pc:sldMk cId="1385200422" sldId="495"/>
            <ac:spMk id="3" creationId="{6B672C40-739D-42E8-8221-FD3E241F3F8B}"/>
          </ac:spMkLst>
        </pc:spChg>
      </pc:sldChg>
      <pc:sldChg chg="modSp add">
        <pc:chgData name="Evgenia Korneva" userId="e62070071816427d" providerId="LiveId" clId="{7F4B1DA5-AB64-4D91-9656-749E1157D74B}" dt="2021-03-17T05:10:25.019" v="5837" actId="207"/>
        <pc:sldMkLst>
          <pc:docMk/>
          <pc:sldMk cId="1280539445" sldId="496"/>
        </pc:sldMkLst>
        <pc:spChg chg="mod">
          <ac:chgData name="Evgenia Korneva" userId="e62070071816427d" providerId="LiveId" clId="{7F4B1DA5-AB64-4D91-9656-749E1157D74B}" dt="2021-03-17T05:10:25.019" v="5837" actId="207"/>
          <ac:spMkLst>
            <pc:docMk/>
            <pc:sldMk cId="1280539445" sldId="496"/>
            <ac:spMk id="3" creationId="{6B672C40-739D-42E8-8221-FD3E241F3F8B}"/>
          </ac:spMkLst>
        </pc:spChg>
      </pc:sldChg>
      <pc:sldChg chg="modSp add">
        <pc:chgData name="Evgenia Korneva" userId="e62070071816427d" providerId="LiveId" clId="{7F4B1DA5-AB64-4D91-9656-749E1157D74B}" dt="2021-03-17T05:10:33.657" v="5839" actId="207"/>
        <pc:sldMkLst>
          <pc:docMk/>
          <pc:sldMk cId="3417865617" sldId="497"/>
        </pc:sldMkLst>
        <pc:spChg chg="mod">
          <ac:chgData name="Evgenia Korneva" userId="e62070071816427d" providerId="LiveId" clId="{7F4B1DA5-AB64-4D91-9656-749E1157D74B}" dt="2021-03-17T05:10:33.657" v="5839" actId="207"/>
          <ac:spMkLst>
            <pc:docMk/>
            <pc:sldMk cId="3417865617" sldId="497"/>
            <ac:spMk id="3" creationId="{6B672C40-739D-42E8-8221-FD3E241F3F8B}"/>
          </ac:spMkLst>
        </pc:spChg>
      </pc:sldChg>
      <pc:sldChg chg="modSp add ord">
        <pc:chgData name="Evgenia Korneva" userId="e62070071816427d" providerId="LiveId" clId="{7F4B1DA5-AB64-4D91-9656-749E1157D74B}" dt="2021-03-17T05:11:54.093" v="5851"/>
        <pc:sldMkLst>
          <pc:docMk/>
          <pc:sldMk cId="3371220814" sldId="498"/>
        </pc:sldMkLst>
        <pc:spChg chg="mod">
          <ac:chgData name="Evgenia Korneva" userId="e62070071816427d" providerId="LiveId" clId="{7F4B1DA5-AB64-4D91-9656-749E1157D74B}" dt="2021-03-17T05:11:01.496" v="5841" actId="207"/>
          <ac:spMkLst>
            <pc:docMk/>
            <pc:sldMk cId="3371220814" sldId="498"/>
            <ac:spMk id="3" creationId="{D34E891F-0B59-40D8-9810-C0E60501BBE2}"/>
          </ac:spMkLst>
        </pc:spChg>
      </pc:sldChg>
      <pc:sldChg chg="modSp add">
        <pc:chgData name="Evgenia Korneva" userId="e62070071816427d" providerId="LiveId" clId="{7F4B1DA5-AB64-4D91-9656-749E1157D74B}" dt="2021-03-17T05:11:42.462" v="5849" actId="207"/>
        <pc:sldMkLst>
          <pc:docMk/>
          <pc:sldMk cId="3317066481" sldId="499"/>
        </pc:sldMkLst>
        <pc:spChg chg="mod">
          <ac:chgData name="Evgenia Korneva" userId="e62070071816427d" providerId="LiveId" clId="{7F4B1DA5-AB64-4D91-9656-749E1157D74B}" dt="2021-03-17T05:11:42.462" v="5849" actId="207"/>
          <ac:spMkLst>
            <pc:docMk/>
            <pc:sldMk cId="3317066481" sldId="499"/>
            <ac:spMk id="3" creationId="{D34E891F-0B59-40D8-9810-C0E60501BBE2}"/>
          </ac:spMkLst>
        </pc:spChg>
      </pc:sldChg>
      <pc:sldChg chg="modSp add">
        <pc:chgData name="Evgenia Korneva" userId="e62070071816427d" providerId="LiveId" clId="{7F4B1DA5-AB64-4D91-9656-749E1157D74B}" dt="2021-03-17T05:11:36.898" v="5848" actId="207"/>
        <pc:sldMkLst>
          <pc:docMk/>
          <pc:sldMk cId="3644154654" sldId="500"/>
        </pc:sldMkLst>
        <pc:spChg chg="mod">
          <ac:chgData name="Evgenia Korneva" userId="e62070071816427d" providerId="LiveId" clId="{7F4B1DA5-AB64-4D91-9656-749E1157D74B}" dt="2021-03-17T05:11:36.898" v="5848" actId="207"/>
          <ac:spMkLst>
            <pc:docMk/>
            <pc:sldMk cId="3644154654" sldId="500"/>
            <ac:spMk id="3" creationId="{D34E891F-0B59-40D8-9810-C0E60501BBE2}"/>
          </ac:spMkLst>
        </pc:spChg>
      </pc:sldChg>
      <pc:sldChg chg="modSp add">
        <pc:chgData name="Evgenia Korneva" userId="e62070071816427d" providerId="LiveId" clId="{7F4B1DA5-AB64-4D91-9656-749E1157D74B}" dt="2021-03-17T05:12:09.816" v="5853" actId="207"/>
        <pc:sldMkLst>
          <pc:docMk/>
          <pc:sldMk cId="3164500290" sldId="501"/>
        </pc:sldMkLst>
        <pc:spChg chg="mod">
          <ac:chgData name="Evgenia Korneva" userId="e62070071816427d" providerId="LiveId" clId="{7F4B1DA5-AB64-4D91-9656-749E1157D74B}" dt="2021-03-17T05:12:09.816" v="5853" actId="207"/>
          <ac:spMkLst>
            <pc:docMk/>
            <pc:sldMk cId="3164500290" sldId="501"/>
            <ac:spMk id="3" creationId="{D34E891F-0B59-40D8-9810-C0E60501BBE2}"/>
          </ac:spMkLst>
        </pc:spChg>
      </pc:sldChg>
      <pc:sldChg chg="modSp add">
        <pc:chgData name="Evgenia Korneva" userId="e62070071816427d" providerId="LiveId" clId="{7F4B1DA5-AB64-4D91-9656-749E1157D74B}" dt="2021-03-17T05:12:19.922" v="5855" actId="207"/>
        <pc:sldMkLst>
          <pc:docMk/>
          <pc:sldMk cId="159249473" sldId="502"/>
        </pc:sldMkLst>
        <pc:spChg chg="mod">
          <ac:chgData name="Evgenia Korneva" userId="e62070071816427d" providerId="LiveId" clId="{7F4B1DA5-AB64-4D91-9656-749E1157D74B}" dt="2021-03-17T05:12:19.922" v="5855" actId="207"/>
          <ac:spMkLst>
            <pc:docMk/>
            <pc:sldMk cId="159249473" sldId="502"/>
            <ac:spMk id="3" creationId="{D34E891F-0B59-40D8-9810-C0E60501BBE2}"/>
          </ac:spMkLst>
        </pc:spChg>
      </pc:sldChg>
      <pc:sldChg chg="modSp add del">
        <pc:chgData name="Evgenia Korneva" userId="e62070071816427d" providerId="LiveId" clId="{7F4B1DA5-AB64-4D91-9656-749E1157D74B}" dt="2021-03-17T05:16:29.010" v="5901" actId="2696"/>
        <pc:sldMkLst>
          <pc:docMk/>
          <pc:sldMk cId="633029111" sldId="503"/>
        </pc:sldMkLst>
        <pc:spChg chg="mod">
          <ac:chgData name="Evgenia Korneva" userId="e62070071816427d" providerId="LiveId" clId="{7F4B1DA5-AB64-4D91-9656-749E1157D74B}" dt="2021-03-17T05:13:47.983" v="5881" actId="20577"/>
          <ac:spMkLst>
            <pc:docMk/>
            <pc:sldMk cId="633029111" sldId="503"/>
            <ac:spMk id="3" creationId="{6B672C40-739D-42E8-8221-FD3E241F3F8B}"/>
          </ac:spMkLst>
        </pc:spChg>
      </pc:sldChg>
      <pc:sldChg chg="add">
        <pc:chgData name="Evgenia Korneva" userId="e62070071816427d" providerId="LiveId" clId="{7F4B1DA5-AB64-4D91-9656-749E1157D74B}" dt="2021-03-17T05:16:33.167" v="5902"/>
        <pc:sldMkLst>
          <pc:docMk/>
          <pc:sldMk cId="1034556335" sldId="503"/>
        </pc:sldMkLst>
      </pc:sldChg>
      <pc:sldChg chg="modSp add">
        <pc:chgData name="Evgenia Korneva" userId="e62070071816427d" providerId="LiveId" clId="{7F4B1DA5-AB64-4D91-9656-749E1157D74B}" dt="2021-03-17T05:15:49.709" v="5898" actId="207"/>
        <pc:sldMkLst>
          <pc:docMk/>
          <pc:sldMk cId="791021538" sldId="504"/>
        </pc:sldMkLst>
        <pc:spChg chg="mod">
          <ac:chgData name="Evgenia Korneva" userId="e62070071816427d" providerId="LiveId" clId="{7F4B1DA5-AB64-4D91-9656-749E1157D74B}" dt="2021-03-17T05:15:49.709" v="5898" actId="207"/>
          <ac:spMkLst>
            <pc:docMk/>
            <pc:sldMk cId="791021538" sldId="504"/>
            <ac:spMk id="10" creationId="{D61BDC91-4CA9-4CED-822C-0CF0BA4655E5}"/>
          </ac:spMkLst>
        </pc:spChg>
      </pc:sldChg>
      <pc:sldChg chg="modSp add">
        <pc:chgData name="Evgenia Korneva" userId="e62070071816427d" providerId="LiveId" clId="{7F4B1DA5-AB64-4D91-9656-749E1157D74B}" dt="2021-03-17T05:14:21.896" v="5885" actId="207"/>
        <pc:sldMkLst>
          <pc:docMk/>
          <pc:sldMk cId="269116942" sldId="505"/>
        </pc:sldMkLst>
        <pc:spChg chg="mod">
          <ac:chgData name="Evgenia Korneva" userId="e62070071816427d" providerId="LiveId" clId="{7F4B1DA5-AB64-4D91-9656-749E1157D74B}" dt="2021-03-17T05:14:21.896" v="5885" actId="207"/>
          <ac:spMkLst>
            <pc:docMk/>
            <pc:sldMk cId="269116942" sldId="505"/>
            <ac:spMk id="10" creationId="{D61BDC91-4CA9-4CED-822C-0CF0BA4655E5}"/>
          </ac:spMkLst>
        </pc:spChg>
      </pc:sldChg>
      <pc:sldChg chg="modSp add">
        <pc:chgData name="Evgenia Korneva" userId="e62070071816427d" providerId="LiveId" clId="{7F4B1DA5-AB64-4D91-9656-749E1157D74B}" dt="2021-03-17T05:15:18.734" v="5895" actId="207"/>
        <pc:sldMkLst>
          <pc:docMk/>
          <pc:sldMk cId="2583455526" sldId="506"/>
        </pc:sldMkLst>
        <pc:spChg chg="mod">
          <ac:chgData name="Evgenia Korneva" userId="e62070071816427d" providerId="LiveId" clId="{7F4B1DA5-AB64-4D91-9656-749E1157D74B}" dt="2021-03-17T05:15:18.734" v="5895" actId="207"/>
          <ac:spMkLst>
            <pc:docMk/>
            <pc:sldMk cId="2583455526" sldId="506"/>
            <ac:spMk id="10" creationId="{D61BDC91-4CA9-4CED-822C-0CF0BA4655E5}"/>
          </ac:spMkLst>
        </pc:spChg>
      </pc:sldChg>
      <pc:sldChg chg="modSp add">
        <pc:chgData name="Evgenia Korneva" userId="e62070071816427d" providerId="LiveId" clId="{7F4B1DA5-AB64-4D91-9656-749E1157D74B}" dt="2021-03-17T05:15:03.087" v="5893" actId="207"/>
        <pc:sldMkLst>
          <pc:docMk/>
          <pc:sldMk cId="617987466" sldId="507"/>
        </pc:sldMkLst>
        <pc:spChg chg="mod">
          <ac:chgData name="Evgenia Korneva" userId="e62070071816427d" providerId="LiveId" clId="{7F4B1DA5-AB64-4D91-9656-749E1157D74B}" dt="2021-03-17T05:15:03.087" v="5893" actId="207"/>
          <ac:spMkLst>
            <pc:docMk/>
            <pc:sldMk cId="617987466" sldId="507"/>
            <ac:spMk id="10" creationId="{D61BDC91-4CA9-4CED-822C-0CF0BA4655E5}"/>
          </ac:spMkLst>
        </pc:spChg>
      </pc:sldChg>
      <pc:sldChg chg="modSp add">
        <pc:chgData name="Evgenia Korneva" userId="e62070071816427d" providerId="LiveId" clId="{7F4B1DA5-AB64-4D91-9656-749E1157D74B}" dt="2021-03-17T05:14:43.054" v="5891" actId="207"/>
        <pc:sldMkLst>
          <pc:docMk/>
          <pc:sldMk cId="108805036" sldId="508"/>
        </pc:sldMkLst>
        <pc:spChg chg="mod">
          <ac:chgData name="Evgenia Korneva" userId="e62070071816427d" providerId="LiveId" clId="{7F4B1DA5-AB64-4D91-9656-749E1157D74B}" dt="2021-03-17T05:14:43.054" v="5891" actId="207"/>
          <ac:spMkLst>
            <pc:docMk/>
            <pc:sldMk cId="108805036" sldId="508"/>
            <ac:spMk id="10" creationId="{D61BDC91-4CA9-4CED-822C-0CF0BA4655E5}"/>
          </ac:spMkLst>
        </pc:spChg>
      </pc:sldChg>
      <pc:sldChg chg="addSp delSp modSp new mod">
        <pc:chgData name="Evgenia Korneva" userId="e62070071816427d" providerId="LiveId" clId="{7F4B1DA5-AB64-4D91-9656-749E1157D74B}" dt="2021-03-17T07:44:43.685" v="9111"/>
        <pc:sldMkLst>
          <pc:docMk/>
          <pc:sldMk cId="1891830798" sldId="509"/>
        </pc:sldMkLst>
        <pc:spChg chg="mod">
          <ac:chgData name="Evgenia Korneva" userId="e62070071816427d" providerId="LiveId" clId="{7F4B1DA5-AB64-4D91-9656-749E1157D74B}" dt="2021-03-17T05:16:52.914" v="5916" actId="20577"/>
          <ac:spMkLst>
            <pc:docMk/>
            <pc:sldMk cId="1891830798" sldId="509"/>
            <ac:spMk id="2" creationId="{D8FDFCAA-B40F-4047-9A0C-FC679AE64A83}"/>
          </ac:spMkLst>
        </pc:spChg>
        <pc:spChg chg="mod">
          <ac:chgData name="Evgenia Korneva" userId="e62070071816427d" providerId="LiveId" clId="{7F4B1DA5-AB64-4D91-9656-749E1157D74B}" dt="2021-03-17T05:21:06.233" v="6186" actId="20577"/>
          <ac:spMkLst>
            <pc:docMk/>
            <pc:sldMk cId="1891830798" sldId="509"/>
            <ac:spMk id="3" creationId="{CF888A53-03E3-4D01-ACBA-2B8928771C28}"/>
          </ac:spMkLst>
        </pc:spChg>
        <pc:spChg chg="add del mod">
          <ac:chgData name="Evgenia Korneva" userId="e62070071816427d" providerId="LiveId" clId="{7F4B1DA5-AB64-4D91-9656-749E1157D74B}" dt="2021-03-17T07:44:43.685" v="9111"/>
          <ac:spMkLst>
            <pc:docMk/>
            <pc:sldMk cId="1891830798" sldId="509"/>
            <ac:spMk id="6" creationId="{0588D9D9-BE31-4EDA-B6FB-82F7B80CD7D1}"/>
          </ac:spMkLst>
        </pc:spChg>
      </pc:sldChg>
      <pc:sldChg chg="modSp add">
        <pc:chgData name="Evgenia Korneva" userId="e62070071816427d" providerId="LiveId" clId="{7F4B1DA5-AB64-4D91-9656-749E1157D74B}" dt="2021-03-17T05:21:20.949" v="6188" actId="207"/>
        <pc:sldMkLst>
          <pc:docMk/>
          <pc:sldMk cId="2756505283" sldId="510"/>
        </pc:sldMkLst>
        <pc:spChg chg="mod">
          <ac:chgData name="Evgenia Korneva" userId="e62070071816427d" providerId="LiveId" clId="{7F4B1DA5-AB64-4D91-9656-749E1157D74B}" dt="2021-03-17T05:21:20.949" v="6188" actId="207"/>
          <ac:spMkLst>
            <pc:docMk/>
            <pc:sldMk cId="2756505283" sldId="510"/>
            <ac:spMk id="3" creationId="{CF888A53-03E3-4D01-ACBA-2B8928771C28}"/>
          </ac:spMkLst>
        </pc:spChg>
      </pc:sldChg>
      <pc:sldChg chg="modSp add">
        <pc:chgData name="Evgenia Korneva" userId="e62070071816427d" providerId="LiveId" clId="{7F4B1DA5-AB64-4D91-9656-749E1157D74B}" dt="2021-03-17T05:21:29.343" v="6190" actId="207"/>
        <pc:sldMkLst>
          <pc:docMk/>
          <pc:sldMk cId="4262508264" sldId="511"/>
        </pc:sldMkLst>
        <pc:spChg chg="mod">
          <ac:chgData name="Evgenia Korneva" userId="e62070071816427d" providerId="LiveId" clId="{7F4B1DA5-AB64-4D91-9656-749E1157D74B}" dt="2021-03-17T05:21:29.343" v="6190" actId="207"/>
          <ac:spMkLst>
            <pc:docMk/>
            <pc:sldMk cId="4262508264" sldId="511"/>
            <ac:spMk id="3" creationId="{CF888A53-03E3-4D01-ACBA-2B8928771C28}"/>
          </ac:spMkLst>
        </pc:spChg>
      </pc:sldChg>
      <pc:sldChg chg="modSp add">
        <pc:chgData name="Evgenia Korneva" userId="e62070071816427d" providerId="LiveId" clId="{7F4B1DA5-AB64-4D91-9656-749E1157D74B}" dt="2021-03-17T05:21:35.309" v="6192" actId="207"/>
        <pc:sldMkLst>
          <pc:docMk/>
          <pc:sldMk cId="2384206432" sldId="512"/>
        </pc:sldMkLst>
        <pc:spChg chg="mod">
          <ac:chgData name="Evgenia Korneva" userId="e62070071816427d" providerId="LiveId" clId="{7F4B1DA5-AB64-4D91-9656-749E1157D74B}" dt="2021-03-17T05:21:35.309" v="6192" actId="207"/>
          <ac:spMkLst>
            <pc:docMk/>
            <pc:sldMk cId="2384206432" sldId="512"/>
            <ac:spMk id="3" creationId="{CF888A53-03E3-4D01-ACBA-2B8928771C28}"/>
          </ac:spMkLst>
        </pc:spChg>
      </pc:sldChg>
      <pc:sldChg chg="modSp add">
        <pc:chgData name="Evgenia Korneva" userId="e62070071816427d" providerId="LiveId" clId="{7F4B1DA5-AB64-4D91-9656-749E1157D74B}" dt="2021-03-17T05:21:41.455" v="6194" actId="207"/>
        <pc:sldMkLst>
          <pc:docMk/>
          <pc:sldMk cId="3362732322" sldId="513"/>
        </pc:sldMkLst>
        <pc:spChg chg="mod">
          <ac:chgData name="Evgenia Korneva" userId="e62070071816427d" providerId="LiveId" clId="{7F4B1DA5-AB64-4D91-9656-749E1157D74B}" dt="2021-03-17T05:21:41.455" v="6194" actId="207"/>
          <ac:spMkLst>
            <pc:docMk/>
            <pc:sldMk cId="3362732322" sldId="513"/>
            <ac:spMk id="3" creationId="{CF888A53-03E3-4D01-ACBA-2B8928771C28}"/>
          </ac:spMkLst>
        </pc:spChg>
      </pc:sldChg>
      <pc:sldChg chg="addSp delSp modSp new mod">
        <pc:chgData name="Evgenia Korneva" userId="e62070071816427d" providerId="LiveId" clId="{7F4B1DA5-AB64-4D91-9656-749E1157D74B}" dt="2021-03-17T05:30:54.884" v="6534" actId="404"/>
        <pc:sldMkLst>
          <pc:docMk/>
          <pc:sldMk cId="3714006237" sldId="514"/>
        </pc:sldMkLst>
        <pc:spChg chg="mod">
          <ac:chgData name="Evgenia Korneva" userId="e62070071816427d" providerId="LiveId" clId="{7F4B1DA5-AB64-4D91-9656-749E1157D74B}" dt="2021-03-17T05:22:09.520" v="6213" actId="20577"/>
          <ac:spMkLst>
            <pc:docMk/>
            <pc:sldMk cId="3714006237" sldId="514"/>
            <ac:spMk id="2" creationId="{039E0D17-E978-49D5-BC2D-CD815491D2DF}"/>
          </ac:spMkLst>
        </pc:spChg>
        <pc:spChg chg="mod">
          <ac:chgData name="Evgenia Korneva" userId="e62070071816427d" providerId="LiveId" clId="{7F4B1DA5-AB64-4D91-9656-749E1157D74B}" dt="2021-03-17T05:30:54.884" v="6534" actId="404"/>
          <ac:spMkLst>
            <pc:docMk/>
            <pc:sldMk cId="3714006237" sldId="514"/>
            <ac:spMk id="3" creationId="{B02B05FC-77B8-46AB-B98A-532388906BD9}"/>
          </ac:spMkLst>
        </pc:spChg>
        <pc:spChg chg="add del mod">
          <ac:chgData name="Evgenia Korneva" userId="e62070071816427d" providerId="LiveId" clId="{7F4B1DA5-AB64-4D91-9656-749E1157D74B}" dt="2021-03-17T05:30:43.323" v="6512" actId="478"/>
          <ac:spMkLst>
            <pc:docMk/>
            <pc:sldMk cId="3714006237" sldId="514"/>
            <ac:spMk id="6" creationId="{A07813BB-9DE7-408F-9D78-4598E3D4B7E5}"/>
          </ac:spMkLst>
        </pc:spChg>
      </pc:sldChg>
      <pc:sldChg chg="add">
        <pc:chgData name="Evgenia Korneva" userId="e62070071816427d" providerId="LiveId" clId="{7F4B1DA5-AB64-4D91-9656-749E1157D74B}" dt="2021-03-17T05:31:03.053" v="6535"/>
        <pc:sldMkLst>
          <pc:docMk/>
          <pc:sldMk cId="3898209982" sldId="515"/>
        </pc:sldMkLst>
      </pc:sldChg>
      <pc:sldChg chg="modSp add mod">
        <pc:chgData name="Evgenia Korneva" userId="e62070071816427d" providerId="LiveId" clId="{7F4B1DA5-AB64-4D91-9656-749E1157D74B}" dt="2021-03-17T05:34:34.365" v="6828" actId="403"/>
        <pc:sldMkLst>
          <pc:docMk/>
          <pc:sldMk cId="1590608911" sldId="516"/>
        </pc:sldMkLst>
        <pc:spChg chg="mod">
          <ac:chgData name="Evgenia Korneva" userId="e62070071816427d" providerId="LiveId" clId="{7F4B1DA5-AB64-4D91-9656-749E1157D74B}" dt="2021-03-17T05:34:34.365" v="6828" actId="403"/>
          <ac:spMkLst>
            <pc:docMk/>
            <pc:sldMk cId="1590608911" sldId="516"/>
            <ac:spMk id="3" creationId="{B02B05FC-77B8-46AB-B98A-532388906BD9}"/>
          </ac:spMkLst>
        </pc:spChg>
      </pc:sldChg>
      <pc:sldChg chg="modSp new mod">
        <pc:chgData name="Evgenia Korneva" userId="e62070071816427d" providerId="LiveId" clId="{7F4B1DA5-AB64-4D91-9656-749E1157D74B}" dt="2021-03-17T05:39:38.442" v="7201" actId="20577"/>
        <pc:sldMkLst>
          <pc:docMk/>
          <pc:sldMk cId="3239545571" sldId="517"/>
        </pc:sldMkLst>
        <pc:spChg chg="mod">
          <ac:chgData name="Evgenia Korneva" userId="e62070071816427d" providerId="LiveId" clId="{7F4B1DA5-AB64-4D91-9656-749E1157D74B}" dt="2021-03-17T05:35:37.146" v="6872" actId="20577"/>
          <ac:spMkLst>
            <pc:docMk/>
            <pc:sldMk cId="3239545571" sldId="517"/>
            <ac:spMk id="2" creationId="{A0258769-A961-4692-A6CF-C937723B37C4}"/>
          </ac:spMkLst>
        </pc:spChg>
        <pc:spChg chg="mod">
          <ac:chgData name="Evgenia Korneva" userId="e62070071816427d" providerId="LiveId" clId="{7F4B1DA5-AB64-4D91-9656-749E1157D74B}" dt="2021-03-17T05:39:38.442" v="7201" actId="20577"/>
          <ac:spMkLst>
            <pc:docMk/>
            <pc:sldMk cId="3239545571" sldId="517"/>
            <ac:spMk id="3" creationId="{1B02428F-62B7-499A-B1FE-0A5E0ACFF39E}"/>
          </ac:spMkLst>
        </pc:spChg>
      </pc:sldChg>
      <pc:sldChg chg="addSp modSp new mod">
        <pc:chgData name="Evgenia Korneva" userId="e62070071816427d" providerId="LiveId" clId="{7F4B1DA5-AB64-4D91-9656-749E1157D74B}" dt="2021-03-17T05:48:55.702" v="7553" actId="1036"/>
        <pc:sldMkLst>
          <pc:docMk/>
          <pc:sldMk cId="1975381894" sldId="518"/>
        </pc:sldMkLst>
        <pc:spChg chg="mod">
          <ac:chgData name="Evgenia Korneva" userId="e62070071816427d" providerId="LiveId" clId="{7F4B1DA5-AB64-4D91-9656-749E1157D74B}" dt="2021-03-17T05:35:52.408" v="6890" actId="20577"/>
          <ac:spMkLst>
            <pc:docMk/>
            <pc:sldMk cId="1975381894" sldId="518"/>
            <ac:spMk id="2" creationId="{ED1AD96E-5815-4ADD-A9AE-B9CAE72D4387}"/>
          </ac:spMkLst>
        </pc:spChg>
        <pc:spChg chg="mod">
          <ac:chgData name="Evgenia Korneva" userId="e62070071816427d" providerId="LiveId" clId="{7F4B1DA5-AB64-4D91-9656-749E1157D74B}" dt="2021-03-17T05:48:50.329" v="7532" actId="14100"/>
          <ac:spMkLst>
            <pc:docMk/>
            <pc:sldMk cId="1975381894" sldId="518"/>
            <ac:spMk id="3" creationId="{16AADEA8-B1F2-4EAC-8AE0-2575142FA153}"/>
          </ac:spMkLst>
        </pc:spChg>
        <pc:graphicFrameChg chg="add mod modGraphic">
          <ac:chgData name="Evgenia Korneva" userId="e62070071816427d" providerId="LiveId" clId="{7F4B1DA5-AB64-4D91-9656-749E1157D74B}" dt="2021-03-17T05:48:55.702" v="7553" actId="1036"/>
          <ac:graphicFrameMkLst>
            <pc:docMk/>
            <pc:sldMk cId="1975381894" sldId="518"/>
            <ac:graphicFrameMk id="6" creationId="{9D79E66E-910A-4136-A6D7-7128562782B4}"/>
          </ac:graphicFrameMkLst>
        </pc:graphicFrameChg>
      </pc:sldChg>
      <pc:sldChg chg="modSp add">
        <pc:chgData name="Evgenia Korneva" userId="e62070071816427d" providerId="LiveId" clId="{7F4B1DA5-AB64-4D91-9656-749E1157D74B}" dt="2021-03-17T05:49:10.622" v="7555" actId="207"/>
        <pc:sldMkLst>
          <pc:docMk/>
          <pc:sldMk cId="3669944404" sldId="519"/>
        </pc:sldMkLst>
        <pc:spChg chg="mod">
          <ac:chgData name="Evgenia Korneva" userId="e62070071816427d" providerId="LiveId" clId="{7F4B1DA5-AB64-4D91-9656-749E1157D74B}" dt="2021-03-17T05:49:10.622" v="7555" actId="207"/>
          <ac:spMkLst>
            <pc:docMk/>
            <pc:sldMk cId="3669944404" sldId="519"/>
            <ac:spMk id="3" creationId="{16AADEA8-B1F2-4EAC-8AE0-2575142FA153}"/>
          </ac:spMkLst>
        </pc:spChg>
      </pc:sldChg>
      <pc:sldChg chg="modSp add">
        <pc:chgData name="Evgenia Korneva" userId="e62070071816427d" providerId="LiveId" clId="{7F4B1DA5-AB64-4D91-9656-749E1157D74B}" dt="2021-03-17T05:49:17.984" v="7557" actId="207"/>
        <pc:sldMkLst>
          <pc:docMk/>
          <pc:sldMk cId="1464054063" sldId="520"/>
        </pc:sldMkLst>
        <pc:spChg chg="mod">
          <ac:chgData name="Evgenia Korneva" userId="e62070071816427d" providerId="LiveId" clId="{7F4B1DA5-AB64-4D91-9656-749E1157D74B}" dt="2021-03-17T05:49:17.984" v="7557" actId="207"/>
          <ac:spMkLst>
            <pc:docMk/>
            <pc:sldMk cId="1464054063" sldId="520"/>
            <ac:spMk id="3" creationId="{16AADEA8-B1F2-4EAC-8AE0-2575142FA153}"/>
          </ac:spMkLst>
        </pc:spChg>
      </pc:sldChg>
      <pc:sldChg chg="modSp add mod">
        <pc:chgData name="Evgenia Korneva" userId="e62070071816427d" providerId="LiveId" clId="{7F4B1DA5-AB64-4D91-9656-749E1157D74B}" dt="2021-03-17T05:49:35.310" v="7562" actId="207"/>
        <pc:sldMkLst>
          <pc:docMk/>
          <pc:sldMk cId="3378751554" sldId="521"/>
        </pc:sldMkLst>
        <pc:spChg chg="mod">
          <ac:chgData name="Evgenia Korneva" userId="e62070071816427d" providerId="LiveId" clId="{7F4B1DA5-AB64-4D91-9656-749E1157D74B}" dt="2021-03-17T05:49:35.310" v="7562" actId="207"/>
          <ac:spMkLst>
            <pc:docMk/>
            <pc:sldMk cId="3378751554" sldId="521"/>
            <ac:spMk id="3" creationId="{16AADEA8-B1F2-4EAC-8AE0-2575142FA153}"/>
          </ac:spMkLst>
        </pc:spChg>
        <pc:graphicFrameChg chg="modGraphic">
          <ac:chgData name="Evgenia Korneva" userId="e62070071816427d" providerId="LiveId" clId="{7F4B1DA5-AB64-4D91-9656-749E1157D74B}" dt="2021-03-17T05:49:30.984" v="7561" actId="207"/>
          <ac:graphicFrameMkLst>
            <pc:docMk/>
            <pc:sldMk cId="3378751554" sldId="521"/>
            <ac:graphicFrameMk id="6" creationId="{9D79E66E-910A-4136-A6D7-7128562782B4}"/>
          </ac:graphicFrameMkLst>
        </pc:graphicFrameChg>
      </pc:sldChg>
      <pc:sldChg chg="modSp add">
        <pc:chgData name="Evgenia Korneva" userId="e62070071816427d" providerId="LiveId" clId="{7F4B1DA5-AB64-4D91-9656-749E1157D74B}" dt="2021-03-17T05:49:57.355" v="7564" actId="207"/>
        <pc:sldMkLst>
          <pc:docMk/>
          <pc:sldMk cId="58102038" sldId="522"/>
        </pc:sldMkLst>
        <pc:spChg chg="mod">
          <ac:chgData name="Evgenia Korneva" userId="e62070071816427d" providerId="LiveId" clId="{7F4B1DA5-AB64-4D91-9656-749E1157D74B}" dt="2021-03-17T05:49:57.355" v="7564" actId="207"/>
          <ac:spMkLst>
            <pc:docMk/>
            <pc:sldMk cId="58102038" sldId="522"/>
            <ac:spMk id="3" creationId="{1B02428F-62B7-499A-B1FE-0A5E0ACFF39E}"/>
          </ac:spMkLst>
        </pc:spChg>
      </pc:sldChg>
      <pc:sldChg chg="modSp add">
        <pc:chgData name="Evgenia Korneva" userId="e62070071816427d" providerId="LiveId" clId="{7F4B1DA5-AB64-4D91-9656-749E1157D74B}" dt="2021-03-17T05:50:03.618" v="7566" actId="207"/>
        <pc:sldMkLst>
          <pc:docMk/>
          <pc:sldMk cId="2614209912" sldId="523"/>
        </pc:sldMkLst>
        <pc:spChg chg="mod">
          <ac:chgData name="Evgenia Korneva" userId="e62070071816427d" providerId="LiveId" clId="{7F4B1DA5-AB64-4D91-9656-749E1157D74B}" dt="2021-03-17T05:50:03.618" v="7566" actId="207"/>
          <ac:spMkLst>
            <pc:docMk/>
            <pc:sldMk cId="2614209912" sldId="523"/>
            <ac:spMk id="3" creationId="{1B02428F-62B7-499A-B1FE-0A5E0ACFF39E}"/>
          </ac:spMkLst>
        </pc:spChg>
      </pc:sldChg>
      <pc:sldChg chg="modSp add">
        <pc:chgData name="Evgenia Korneva" userId="e62070071816427d" providerId="LiveId" clId="{7F4B1DA5-AB64-4D91-9656-749E1157D74B}" dt="2021-03-17T05:50:12.996" v="7568" actId="207"/>
        <pc:sldMkLst>
          <pc:docMk/>
          <pc:sldMk cId="2075386828" sldId="524"/>
        </pc:sldMkLst>
        <pc:spChg chg="mod">
          <ac:chgData name="Evgenia Korneva" userId="e62070071816427d" providerId="LiveId" clId="{7F4B1DA5-AB64-4D91-9656-749E1157D74B}" dt="2021-03-17T05:50:12.996" v="7568" actId="207"/>
          <ac:spMkLst>
            <pc:docMk/>
            <pc:sldMk cId="2075386828" sldId="524"/>
            <ac:spMk id="3" creationId="{1B02428F-62B7-499A-B1FE-0A5E0ACFF39E}"/>
          </ac:spMkLst>
        </pc:spChg>
      </pc:sldChg>
      <pc:sldChg chg="modSp add">
        <pc:chgData name="Evgenia Korneva" userId="e62070071816427d" providerId="LiveId" clId="{7F4B1DA5-AB64-4D91-9656-749E1157D74B}" dt="2021-03-17T05:50:21.531" v="7570" actId="207"/>
        <pc:sldMkLst>
          <pc:docMk/>
          <pc:sldMk cId="203371213" sldId="525"/>
        </pc:sldMkLst>
        <pc:spChg chg="mod">
          <ac:chgData name="Evgenia Korneva" userId="e62070071816427d" providerId="LiveId" clId="{7F4B1DA5-AB64-4D91-9656-749E1157D74B}" dt="2021-03-17T05:50:21.531" v="7570" actId="207"/>
          <ac:spMkLst>
            <pc:docMk/>
            <pc:sldMk cId="203371213" sldId="525"/>
            <ac:spMk id="3" creationId="{1B02428F-62B7-499A-B1FE-0A5E0ACFF39E}"/>
          </ac:spMkLst>
        </pc:spChg>
      </pc:sldChg>
      <pc:sldChg chg="modSp add">
        <pc:chgData name="Evgenia Korneva" userId="e62070071816427d" providerId="LiveId" clId="{7F4B1DA5-AB64-4D91-9656-749E1157D74B}" dt="2021-03-17T06:11:35.668" v="7706" actId="255"/>
        <pc:sldMkLst>
          <pc:docMk/>
          <pc:sldMk cId="3878823742" sldId="526"/>
        </pc:sldMkLst>
        <pc:spChg chg="mod">
          <ac:chgData name="Evgenia Korneva" userId="e62070071816427d" providerId="LiveId" clId="{7F4B1DA5-AB64-4D91-9656-749E1157D74B}" dt="2021-03-17T06:11:35.668" v="7706" actId="255"/>
          <ac:spMkLst>
            <pc:docMk/>
            <pc:sldMk cId="3878823742" sldId="526"/>
            <ac:spMk id="3" creationId="{DE064E18-0697-4D42-8687-00E529919867}"/>
          </ac:spMkLst>
        </pc:spChg>
      </pc:sldChg>
      <pc:sldChg chg="modSp add">
        <pc:chgData name="Evgenia Korneva" userId="e62070071816427d" providerId="LiveId" clId="{7F4B1DA5-AB64-4D91-9656-749E1157D74B}" dt="2021-03-17T06:11:26.225" v="7705" actId="403"/>
        <pc:sldMkLst>
          <pc:docMk/>
          <pc:sldMk cId="3721092479" sldId="527"/>
        </pc:sldMkLst>
        <pc:spChg chg="mod">
          <ac:chgData name="Evgenia Korneva" userId="e62070071816427d" providerId="LiveId" clId="{7F4B1DA5-AB64-4D91-9656-749E1157D74B}" dt="2021-03-17T06:11:26.225" v="7705" actId="403"/>
          <ac:spMkLst>
            <pc:docMk/>
            <pc:sldMk cId="3721092479" sldId="527"/>
            <ac:spMk id="3" creationId="{DE064E18-0697-4D42-8687-00E529919867}"/>
          </ac:spMkLst>
        </pc:spChg>
      </pc:sldChg>
      <pc:sldChg chg="modSp add">
        <pc:chgData name="Evgenia Korneva" userId="e62070071816427d" providerId="LiveId" clId="{7F4B1DA5-AB64-4D91-9656-749E1157D74B}" dt="2021-03-17T06:11:52.309" v="7709" actId="207"/>
        <pc:sldMkLst>
          <pc:docMk/>
          <pc:sldMk cId="2838114688" sldId="528"/>
        </pc:sldMkLst>
        <pc:spChg chg="mod">
          <ac:chgData name="Evgenia Korneva" userId="e62070071816427d" providerId="LiveId" clId="{7F4B1DA5-AB64-4D91-9656-749E1157D74B}" dt="2021-03-17T06:11:52.309" v="7709" actId="207"/>
          <ac:spMkLst>
            <pc:docMk/>
            <pc:sldMk cId="2838114688" sldId="528"/>
            <ac:spMk id="3" creationId="{43F91E25-B57B-457D-BDFA-70E204503FBF}"/>
          </ac:spMkLst>
        </pc:spChg>
      </pc:sldChg>
      <pc:sldChg chg="modSp add">
        <pc:chgData name="Evgenia Korneva" userId="e62070071816427d" providerId="LiveId" clId="{7F4B1DA5-AB64-4D91-9656-749E1157D74B}" dt="2021-03-17T06:11:58.105" v="7711" actId="207"/>
        <pc:sldMkLst>
          <pc:docMk/>
          <pc:sldMk cId="1295275339" sldId="529"/>
        </pc:sldMkLst>
        <pc:spChg chg="mod">
          <ac:chgData name="Evgenia Korneva" userId="e62070071816427d" providerId="LiveId" clId="{7F4B1DA5-AB64-4D91-9656-749E1157D74B}" dt="2021-03-17T06:11:58.105" v="7711" actId="207"/>
          <ac:spMkLst>
            <pc:docMk/>
            <pc:sldMk cId="1295275339" sldId="529"/>
            <ac:spMk id="3" creationId="{43F91E25-B57B-457D-BDFA-70E204503FBF}"/>
          </ac:spMkLst>
        </pc:spChg>
      </pc:sldChg>
      <pc:sldChg chg="modSp add">
        <pc:chgData name="Evgenia Korneva" userId="e62070071816427d" providerId="LiveId" clId="{7F4B1DA5-AB64-4D91-9656-749E1157D74B}" dt="2021-03-17T06:12:14.588" v="7714" actId="207"/>
        <pc:sldMkLst>
          <pc:docMk/>
          <pc:sldMk cId="1610957195" sldId="530"/>
        </pc:sldMkLst>
        <pc:spChg chg="mod">
          <ac:chgData name="Evgenia Korneva" userId="e62070071816427d" providerId="LiveId" clId="{7F4B1DA5-AB64-4D91-9656-749E1157D74B}" dt="2021-03-17T06:12:14.588" v="7714" actId="207"/>
          <ac:spMkLst>
            <pc:docMk/>
            <pc:sldMk cId="1610957195" sldId="530"/>
            <ac:spMk id="3" creationId="{74AF93EE-0220-4952-88E6-7D2865F56CDD}"/>
          </ac:spMkLst>
        </pc:spChg>
      </pc:sldChg>
      <pc:sldChg chg="modSp add">
        <pc:chgData name="Evgenia Korneva" userId="e62070071816427d" providerId="LiveId" clId="{7F4B1DA5-AB64-4D91-9656-749E1157D74B}" dt="2021-03-17T06:12:22.047" v="7716" actId="207"/>
        <pc:sldMkLst>
          <pc:docMk/>
          <pc:sldMk cId="3927262625" sldId="531"/>
        </pc:sldMkLst>
        <pc:spChg chg="mod">
          <ac:chgData name="Evgenia Korneva" userId="e62070071816427d" providerId="LiveId" clId="{7F4B1DA5-AB64-4D91-9656-749E1157D74B}" dt="2021-03-17T06:12:22.047" v="7716" actId="207"/>
          <ac:spMkLst>
            <pc:docMk/>
            <pc:sldMk cId="3927262625" sldId="531"/>
            <ac:spMk id="3" creationId="{74AF93EE-0220-4952-88E6-7D2865F56CDD}"/>
          </ac:spMkLst>
        </pc:spChg>
      </pc:sldChg>
      <pc:sldChg chg="delSp modSp add del mod">
        <pc:chgData name="Evgenia Korneva" userId="e62070071816427d" providerId="LiveId" clId="{7F4B1DA5-AB64-4D91-9656-749E1157D74B}" dt="2021-03-17T06:45:55.985" v="8002" actId="47"/>
        <pc:sldMkLst>
          <pc:docMk/>
          <pc:sldMk cId="3629080945" sldId="532"/>
        </pc:sldMkLst>
        <pc:picChg chg="del mod">
          <ac:chgData name="Evgenia Korneva" userId="e62070071816427d" providerId="LiveId" clId="{7F4B1DA5-AB64-4D91-9656-749E1157D74B}" dt="2021-03-17T06:13:26.041" v="7754" actId="478"/>
          <ac:picMkLst>
            <pc:docMk/>
            <pc:sldMk cId="3629080945" sldId="532"/>
            <ac:picMk id="6" creationId="{CF49CF29-92B7-44F1-9CD6-11D87C0C1B56}"/>
          </ac:picMkLst>
        </pc:picChg>
      </pc:sldChg>
      <pc:sldChg chg="addSp delSp modSp new mod">
        <pc:chgData name="Evgenia Korneva" userId="e62070071816427d" providerId="LiveId" clId="{7F4B1DA5-AB64-4D91-9656-749E1157D74B}" dt="2021-03-17T06:13:54.072" v="7807" actId="20577"/>
        <pc:sldMkLst>
          <pc:docMk/>
          <pc:sldMk cId="2082510277" sldId="533"/>
        </pc:sldMkLst>
        <pc:spChg chg="del">
          <ac:chgData name="Evgenia Korneva" userId="e62070071816427d" providerId="LiveId" clId="{7F4B1DA5-AB64-4D91-9656-749E1157D74B}" dt="2021-03-17T06:13:33.680" v="7756"/>
          <ac:spMkLst>
            <pc:docMk/>
            <pc:sldMk cId="2082510277" sldId="533"/>
            <ac:spMk id="2" creationId="{A584170F-CACD-4E08-91EC-531750CC5591}"/>
          </ac:spMkLst>
        </pc:spChg>
        <pc:spChg chg="del">
          <ac:chgData name="Evgenia Korneva" userId="e62070071816427d" providerId="LiveId" clId="{7F4B1DA5-AB64-4D91-9656-749E1157D74B}" dt="2021-03-17T06:13:33.680" v="7756"/>
          <ac:spMkLst>
            <pc:docMk/>
            <pc:sldMk cId="2082510277" sldId="533"/>
            <ac:spMk id="3" creationId="{D061A2A8-9673-455C-BC33-120149C61B49}"/>
          </ac:spMkLst>
        </pc:spChg>
        <pc:spChg chg="mod">
          <ac:chgData name="Evgenia Korneva" userId="e62070071816427d" providerId="LiveId" clId="{7F4B1DA5-AB64-4D91-9656-749E1157D74B}" dt="2021-03-17T06:13:33.680" v="7756"/>
          <ac:spMkLst>
            <pc:docMk/>
            <pc:sldMk cId="2082510277" sldId="533"/>
            <ac:spMk id="4" creationId="{A7695382-9E79-408D-BBF2-0E329E2D571F}"/>
          </ac:spMkLst>
        </pc:spChg>
        <pc:spChg chg="mod">
          <ac:chgData name="Evgenia Korneva" userId="e62070071816427d" providerId="LiveId" clId="{7F4B1DA5-AB64-4D91-9656-749E1157D74B}" dt="2021-03-17T06:13:33.680" v="7756"/>
          <ac:spMkLst>
            <pc:docMk/>
            <pc:sldMk cId="2082510277" sldId="533"/>
            <ac:spMk id="5" creationId="{30400724-B4FB-4FA8-B123-9F8EE2E3E629}"/>
          </ac:spMkLst>
        </pc:spChg>
        <pc:spChg chg="add mod">
          <ac:chgData name="Evgenia Korneva" userId="e62070071816427d" providerId="LiveId" clId="{7F4B1DA5-AB64-4D91-9656-749E1157D74B}" dt="2021-03-17T06:13:41.303" v="7769" actId="113"/>
          <ac:spMkLst>
            <pc:docMk/>
            <pc:sldMk cId="2082510277" sldId="533"/>
            <ac:spMk id="6" creationId="{AEF9D951-C06E-4DDA-BFAF-95F189EA9E89}"/>
          </ac:spMkLst>
        </pc:spChg>
        <pc:spChg chg="add mod">
          <ac:chgData name="Evgenia Korneva" userId="e62070071816427d" providerId="LiveId" clId="{7F4B1DA5-AB64-4D91-9656-749E1157D74B}" dt="2021-03-17T06:13:54.072" v="7807" actId="20577"/>
          <ac:spMkLst>
            <pc:docMk/>
            <pc:sldMk cId="2082510277" sldId="533"/>
            <ac:spMk id="7" creationId="{CC74844A-3C24-4084-A874-B11EA0B4610D}"/>
          </ac:spMkLst>
        </pc:spChg>
      </pc:sldChg>
      <pc:sldChg chg="modSp add del">
        <pc:chgData name="Evgenia Korneva" userId="e62070071816427d" providerId="LiveId" clId="{7F4B1DA5-AB64-4D91-9656-749E1157D74B}" dt="2021-03-17T06:46:14.564" v="8006" actId="2696"/>
        <pc:sldMkLst>
          <pc:docMk/>
          <pc:sldMk cId="1921091312" sldId="534"/>
        </pc:sldMkLst>
        <pc:spChg chg="mod">
          <ac:chgData name="Evgenia Korneva" userId="e62070071816427d" providerId="LiveId" clId="{7F4B1DA5-AB64-4D91-9656-749E1157D74B}" dt="2021-03-17T06:46:07.967" v="8005" actId="207"/>
          <ac:spMkLst>
            <pc:docMk/>
            <pc:sldMk cId="1921091312" sldId="534"/>
            <ac:spMk id="3" creationId="{EA107004-C10B-4CC1-B411-775FE09D2E20}"/>
          </ac:spMkLst>
        </pc:spChg>
      </pc:sldChg>
      <pc:sldChg chg="modSp add del">
        <pc:chgData name="Evgenia Korneva" userId="e62070071816427d" providerId="LiveId" clId="{7F4B1DA5-AB64-4D91-9656-749E1157D74B}" dt="2021-03-17T06:45:55.985" v="8002" actId="47"/>
        <pc:sldMkLst>
          <pc:docMk/>
          <pc:sldMk cId="1929781445" sldId="534"/>
        </pc:sldMkLst>
        <pc:spChg chg="mod">
          <ac:chgData name="Evgenia Korneva" userId="e62070071816427d" providerId="LiveId" clId="{7F4B1DA5-AB64-4D91-9656-749E1157D74B}" dt="2021-03-17T06:44:00.610" v="7941" actId="207"/>
          <ac:spMkLst>
            <pc:docMk/>
            <pc:sldMk cId="1929781445" sldId="534"/>
            <ac:spMk id="3" creationId="{EA107004-C10B-4CC1-B411-775FE09D2E20}"/>
          </ac:spMkLst>
        </pc:spChg>
      </pc:sldChg>
      <pc:sldChg chg="modSp add">
        <pc:chgData name="Evgenia Korneva" userId="e62070071816427d" providerId="LiveId" clId="{7F4B1DA5-AB64-4D91-9656-749E1157D74B}" dt="2021-03-17T06:48:32.789" v="8053" actId="207"/>
        <pc:sldMkLst>
          <pc:docMk/>
          <pc:sldMk cId="3960698170" sldId="534"/>
        </pc:sldMkLst>
        <pc:spChg chg="mod">
          <ac:chgData name="Evgenia Korneva" userId="e62070071816427d" providerId="LiveId" clId="{7F4B1DA5-AB64-4D91-9656-749E1157D74B}" dt="2021-03-17T06:48:32.789" v="8053" actId="207"/>
          <ac:spMkLst>
            <pc:docMk/>
            <pc:sldMk cId="3960698170" sldId="534"/>
            <ac:spMk id="12" creationId="{5AB097F1-DE8B-4059-84A5-1A925A721F93}"/>
          </ac:spMkLst>
        </pc:spChg>
      </pc:sldChg>
      <pc:sldChg chg="delSp add del mod">
        <pc:chgData name="Evgenia Korneva" userId="e62070071816427d" providerId="LiveId" clId="{7F4B1DA5-AB64-4D91-9656-749E1157D74B}" dt="2021-03-17T06:45:55.985" v="8002" actId="47"/>
        <pc:sldMkLst>
          <pc:docMk/>
          <pc:sldMk cId="767900201" sldId="535"/>
        </pc:sldMkLst>
        <pc:picChg chg="del">
          <ac:chgData name="Evgenia Korneva" userId="e62070071816427d" providerId="LiveId" clId="{7F4B1DA5-AB64-4D91-9656-749E1157D74B}" dt="2021-03-17T06:44:08.326" v="7943" actId="478"/>
          <ac:picMkLst>
            <pc:docMk/>
            <pc:sldMk cId="767900201" sldId="535"/>
            <ac:picMk id="6" creationId="{CF49CF29-92B7-44F1-9CD6-11D87C0C1B56}"/>
          </ac:picMkLst>
        </pc:picChg>
      </pc:sldChg>
      <pc:sldChg chg="modSp add">
        <pc:chgData name="Evgenia Korneva" userId="e62070071816427d" providerId="LiveId" clId="{7F4B1DA5-AB64-4D91-9656-749E1157D74B}" dt="2021-03-17T06:48:41.879" v="8055" actId="207"/>
        <pc:sldMkLst>
          <pc:docMk/>
          <pc:sldMk cId="3779269297" sldId="535"/>
        </pc:sldMkLst>
        <pc:spChg chg="mod">
          <ac:chgData name="Evgenia Korneva" userId="e62070071816427d" providerId="LiveId" clId="{7F4B1DA5-AB64-4D91-9656-749E1157D74B}" dt="2021-03-17T06:48:41.879" v="8055" actId="207"/>
          <ac:spMkLst>
            <pc:docMk/>
            <pc:sldMk cId="3779269297" sldId="535"/>
            <ac:spMk id="12" creationId="{5AB097F1-DE8B-4059-84A5-1A925A721F93}"/>
          </ac:spMkLst>
        </pc:spChg>
      </pc:sldChg>
      <pc:sldChg chg="modSp add">
        <pc:chgData name="Evgenia Korneva" userId="e62070071816427d" providerId="LiveId" clId="{7F4B1DA5-AB64-4D91-9656-749E1157D74B}" dt="2021-03-17T06:49:17.222" v="8057" actId="207"/>
        <pc:sldMkLst>
          <pc:docMk/>
          <pc:sldMk cId="3007665909" sldId="536"/>
        </pc:sldMkLst>
        <pc:spChg chg="mod">
          <ac:chgData name="Evgenia Korneva" userId="e62070071816427d" providerId="LiveId" clId="{7F4B1DA5-AB64-4D91-9656-749E1157D74B}" dt="2021-03-17T06:49:17.222" v="8057" actId="207"/>
          <ac:spMkLst>
            <pc:docMk/>
            <pc:sldMk cId="3007665909" sldId="536"/>
            <ac:spMk id="3" creationId="{7306778E-0F08-4889-BE3B-5685B28F5FAC}"/>
          </ac:spMkLst>
        </pc:spChg>
      </pc:sldChg>
      <pc:sldChg chg="modSp add">
        <pc:chgData name="Evgenia Korneva" userId="e62070071816427d" providerId="LiveId" clId="{7F4B1DA5-AB64-4D91-9656-749E1157D74B}" dt="2021-03-17T06:49:33.387" v="8059" actId="207"/>
        <pc:sldMkLst>
          <pc:docMk/>
          <pc:sldMk cId="846157807" sldId="537"/>
        </pc:sldMkLst>
        <pc:spChg chg="mod">
          <ac:chgData name="Evgenia Korneva" userId="e62070071816427d" providerId="LiveId" clId="{7F4B1DA5-AB64-4D91-9656-749E1157D74B}" dt="2021-03-17T06:49:33.387" v="8059" actId="207"/>
          <ac:spMkLst>
            <pc:docMk/>
            <pc:sldMk cId="846157807" sldId="537"/>
            <ac:spMk id="3" creationId="{7306778E-0F08-4889-BE3B-5685B28F5FAC}"/>
          </ac:spMkLst>
        </pc:spChg>
      </pc:sldChg>
      <pc:sldChg chg="modSp add">
        <pc:chgData name="Evgenia Korneva" userId="e62070071816427d" providerId="LiveId" clId="{7F4B1DA5-AB64-4D91-9656-749E1157D74B}" dt="2021-03-17T06:49:40.453" v="8061" actId="207"/>
        <pc:sldMkLst>
          <pc:docMk/>
          <pc:sldMk cId="3467819794" sldId="538"/>
        </pc:sldMkLst>
        <pc:spChg chg="mod">
          <ac:chgData name="Evgenia Korneva" userId="e62070071816427d" providerId="LiveId" clId="{7F4B1DA5-AB64-4D91-9656-749E1157D74B}" dt="2021-03-17T06:49:40.453" v="8061" actId="207"/>
          <ac:spMkLst>
            <pc:docMk/>
            <pc:sldMk cId="3467819794" sldId="538"/>
            <ac:spMk id="3" creationId="{7306778E-0F08-4889-BE3B-5685B28F5FAC}"/>
          </ac:spMkLst>
        </pc:spChg>
      </pc:sldChg>
      <pc:sldChg chg="modSp add">
        <pc:chgData name="Evgenia Korneva" userId="e62070071816427d" providerId="LiveId" clId="{7F4B1DA5-AB64-4D91-9656-749E1157D74B}" dt="2021-03-17T06:49:47.463" v="8063" actId="207"/>
        <pc:sldMkLst>
          <pc:docMk/>
          <pc:sldMk cId="3784088099" sldId="539"/>
        </pc:sldMkLst>
        <pc:spChg chg="mod">
          <ac:chgData name="Evgenia Korneva" userId="e62070071816427d" providerId="LiveId" clId="{7F4B1DA5-AB64-4D91-9656-749E1157D74B}" dt="2021-03-17T06:49:47.463" v="8063" actId="207"/>
          <ac:spMkLst>
            <pc:docMk/>
            <pc:sldMk cId="3784088099" sldId="539"/>
            <ac:spMk id="3" creationId="{7306778E-0F08-4889-BE3B-5685B28F5FAC}"/>
          </ac:spMkLst>
        </pc:spChg>
      </pc:sldChg>
      <pc:sldChg chg="modSp add">
        <pc:chgData name="Evgenia Korneva" userId="e62070071816427d" providerId="LiveId" clId="{7F4B1DA5-AB64-4D91-9656-749E1157D74B}" dt="2021-03-17T06:49:53.909" v="8065" actId="207"/>
        <pc:sldMkLst>
          <pc:docMk/>
          <pc:sldMk cId="2148062833" sldId="540"/>
        </pc:sldMkLst>
        <pc:spChg chg="mod">
          <ac:chgData name="Evgenia Korneva" userId="e62070071816427d" providerId="LiveId" clId="{7F4B1DA5-AB64-4D91-9656-749E1157D74B}" dt="2021-03-17T06:49:53.909" v="8065" actId="207"/>
          <ac:spMkLst>
            <pc:docMk/>
            <pc:sldMk cId="2148062833" sldId="540"/>
            <ac:spMk id="3" creationId="{7306778E-0F08-4889-BE3B-5685B28F5FAC}"/>
          </ac:spMkLst>
        </pc:spChg>
      </pc:sldChg>
      <pc:sldChg chg="addSp delSp modSp new mod">
        <pc:chgData name="Evgenia Korneva" userId="e62070071816427d" providerId="LiveId" clId="{7F4B1DA5-AB64-4D91-9656-749E1157D74B}" dt="2021-03-17T06:51:25.903" v="8115" actId="113"/>
        <pc:sldMkLst>
          <pc:docMk/>
          <pc:sldMk cId="1719693645" sldId="541"/>
        </pc:sldMkLst>
        <pc:spChg chg="del">
          <ac:chgData name="Evgenia Korneva" userId="e62070071816427d" providerId="LiveId" clId="{7F4B1DA5-AB64-4D91-9656-749E1157D74B}" dt="2021-03-17T06:51:13.185" v="8086"/>
          <ac:spMkLst>
            <pc:docMk/>
            <pc:sldMk cId="1719693645" sldId="541"/>
            <ac:spMk id="2" creationId="{0C14F489-D019-48B7-BA94-7021CD9FF5C0}"/>
          </ac:spMkLst>
        </pc:spChg>
        <pc:spChg chg="del">
          <ac:chgData name="Evgenia Korneva" userId="e62070071816427d" providerId="LiveId" clId="{7F4B1DA5-AB64-4D91-9656-749E1157D74B}" dt="2021-03-17T06:51:13.185" v="8086"/>
          <ac:spMkLst>
            <pc:docMk/>
            <pc:sldMk cId="1719693645" sldId="541"/>
            <ac:spMk id="3" creationId="{59BB8A1D-6132-4AE4-BF63-BD793DB708D0}"/>
          </ac:spMkLst>
        </pc:spChg>
        <pc:spChg chg="del">
          <ac:chgData name="Evgenia Korneva" userId="e62070071816427d" providerId="LiveId" clId="{7F4B1DA5-AB64-4D91-9656-749E1157D74B}" dt="2021-03-17T06:51:13.185" v="8086"/>
          <ac:spMkLst>
            <pc:docMk/>
            <pc:sldMk cId="1719693645" sldId="541"/>
            <ac:spMk id="4" creationId="{BF0E5F86-A0C9-46C5-8999-679E34A72837}"/>
          </ac:spMkLst>
        </pc:spChg>
        <pc:spChg chg="mod">
          <ac:chgData name="Evgenia Korneva" userId="e62070071816427d" providerId="LiveId" clId="{7F4B1DA5-AB64-4D91-9656-749E1157D74B}" dt="2021-03-17T06:51:13.185" v="8086"/>
          <ac:spMkLst>
            <pc:docMk/>
            <pc:sldMk cId="1719693645" sldId="541"/>
            <ac:spMk id="5" creationId="{B5E70BE2-032E-4E47-B254-6F38D9D969AE}"/>
          </ac:spMkLst>
        </pc:spChg>
        <pc:spChg chg="mod">
          <ac:chgData name="Evgenia Korneva" userId="e62070071816427d" providerId="LiveId" clId="{7F4B1DA5-AB64-4D91-9656-749E1157D74B}" dt="2021-03-17T06:51:13.185" v="8086"/>
          <ac:spMkLst>
            <pc:docMk/>
            <pc:sldMk cId="1719693645" sldId="541"/>
            <ac:spMk id="6" creationId="{FEB416B5-1E26-4875-AEBB-6F34E772E9B2}"/>
          </ac:spMkLst>
        </pc:spChg>
        <pc:spChg chg="add mod">
          <ac:chgData name="Evgenia Korneva" userId="e62070071816427d" providerId="LiveId" clId="{7F4B1DA5-AB64-4D91-9656-749E1157D74B}" dt="2021-03-17T06:51:25.903" v="8115" actId="113"/>
          <ac:spMkLst>
            <pc:docMk/>
            <pc:sldMk cId="1719693645" sldId="541"/>
            <ac:spMk id="7" creationId="{758BB7C3-8B0F-4BEE-AEE1-C2D2B0CC3763}"/>
          </ac:spMkLst>
        </pc:spChg>
        <pc:spChg chg="add mod">
          <ac:chgData name="Evgenia Korneva" userId="e62070071816427d" providerId="LiveId" clId="{7F4B1DA5-AB64-4D91-9656-749E1157D74B}" dt="2021-03-17T06:51:13.185" v="8086"/>
          <ac:spMkLst>
            <pc:docMk/>
            <pc:sldMk cId="1719693645" sldId="541"/>
            <ac:spMk id="8" creationId="{303AEBD4-C57F-43E0-9605-7C2C2F6B250F}"/>
          </ac:spMkLst>
        </pc:spChg>
      </pc:sldChg>
      <pc:sldChg chg="addSp delSp modSp new mod">
        <pc:chgData name="Evgenia Korneva" userId="e62070071816427d" providerId="LiveId" clId="{7F4B1DA5-AB64-4D91-9656-749E1157D74B}" dt="2021-03-17T06:53:04.782" v="8140" actId="20577"/>
        <pc:sldMkLst>
          <pc:docMk/>
          <pc:sldMk cId="1304972097" sldId="542"/>
        </pc:sldMkLst>
        <pc:spChg chg="del">
          <ac:chgData name="Evgenia Korneva" userId="e62070071816427d" providerId="LiveId" clId="{7F4B1DA5-AB64-4D91-9656-749E1157D74B}" dt="2021-03-17T06:52:11.497" v="8127"/>
          <ac:spMkLst>
            <pc:docMk/>
            <pc:sldMk cId="1304972097" sldId="542"/>
            <ac:spMk id="2" creationId="{FD2FFC1A-F437-410C-B563-853EB0D6EFCC}"/>
          </ac:spMkLst>
        </pc:spChg>
        <pc:spChg chg="del">
          <ac:chgData name="Evgenia Korneva" userId="e62070071816427d" providerId="LiveId" clId="{7F4B1DA5-AB64-4D91-9656-749E1157D74B}" dt="2021-03-17T06:52:11.497" v="8127"/>
          <ac:spMkLst>
            <pc:docMk/>
            <pc:sldMk cId="1304972097" sldId="542"/>
            <ac:spMk id="3" creationId="{AC971E79-A269-4D96-913C-7ABC1D430D32}"/>
          </ac:spMkLst>
        </pc:spChg>
        <pc:spChg chg="mod">
          <ac:chgData name="Evgenia Korneva" userId="e62070071816427d" providerId="LiveId" clId="{7F4B1DA5-AB64-4D91-9656-749E1157D74B}" dt="2021-03-17T06:52:11.497" v="8127"/>
          <ac:spMkLst>
            <pc:docMk/>
            <pc:sldMk cId="1304972097" sldId="542"/>
            <ac:spMk id="4" creationId="{6EC0F28C-4080-4237-90BC-E299A8EA4EA9}"/>
          </ac:spMkLst>
        </pc:spChg>
        <pc:spChg chg="mod">
          <ac:chgData name="Evgenia Korneva" userId="e62070071816427d" providerId="LiveId" clId="{7F4B1DA5-AB64-4D91-9656-749E1157D74B}" dt="2021-03-17T06:52:11.497" v="8127"/>
          <ac:spMkLst>
            <pc:docMk/>
            <pc:sldMk cId="1304972097" sldId="542"/>
            <ac:spMk id="5" creationId="{2C4507EB-E978-4867-832A-1BB368B0FB82}"/>
          </ac:spMkLst>
        </pc:spChg>
        <pc:spChg chg="add mod">
          <ac:chgData name="Evgenia Korneva" userId="e62070071816427d" providerId="LiveId" clId="{7F4B1DA5-AB64-4D91-9656-749E1157D74B}" dt="2021-03-17T06:52:21.658" v="8138" actId="113"/>
          <ac:spMkLst>
            <pc:docMk/>
            <pc:sldMk cId="1304972097" sldId="542"/>
            <ac:spMk id="6" creationId="{7C034E48-1FE0-4811-A6AB-FFDE225F6F9F}"/>
          </ac:spMkLst>
        </pc:spChg>
        <pc:spChg chg="add mod">
          <ac:chgData name="Evgenia Korneva" userId="e62070071816427d" providerId="LiveId" clId="{7F4B1DA5-AB64-4D91-9656-749E1157D74B}" dt="2021-03-17T06:53:04.782" v="8140" actId="20577"/>
          <ac:spMkLst>
            <pc:docMk/>
            <pc:sldMk cId="1304972097" sldId="542"/>
            <ac:spMk id="7" creationId="{0AEF4277-D768-4C79-8375-A12B78F88756}"/>
          </ac:spMkLst>
        </pc:spChg>
      </pc:sldChg>
      <pc:sldChg chg="modSp add">
        <pc:chgData name="Evgenia Korneva" userId="e62070071816427d" providerId="LiveId" clId="{7F4B1DA5-AB64-4D91-9656-749E1157D74B}" dt="2021-03-17T06:54:05.029" v="8147" actId="207"/>
        <pc:sldMkLst>
          <pc:docMk/>
          <pc:sldMk cId="1734559216" sldId="543"/>
        </pc:sldMkLst>
        <pc:spChg chg="mod">
          <ac:chgData name="Evgenia Korneva" userId="e62070071816427d" providerId="LiveId" clId="{7F4B1DA5-AB64-4D91-9656-749E1157D74B}" dt="2021-03-17T06:54:05.029" v="8147" actId="207"/>
          <ac:spMkLst>
            <pc:docMk/>
            <pc:sldMk cId="1734559216" sldId="543"/>
            <ac:spMk id="3" creationId="{F1D8B7B6-9106-41F0-91FA-E78E01237D69}"/>
          </ac:spMkLst>
        </pc:spChg>
      </pc:sldChg>
      <pc:sldChg chg="modSp add">
        <pc:chgData name="Evgenia Korneva" userId="e62070071816427d" providerId="LiveId" clId="{7F4B1DA5-AB64-4D91-9656-749E1157D74B}" dt="2021-03-17T06:54:13.348" v="8149" actId="207"/>
        <pc:sldMkLst>
          <pc:docMk/>
          <pc:sldMk cId="2360625248" sldId="544"/>
        </pc:sldMkLst>
        <pc:spChg chg="mod">
          <ac:chgData name="Evgenia Korneva" userId="e62070071816427d" providerId="LiveId" clId="{7F4B1DA5-AB64-4D91-9656-749E1157D74B}" dt="2021-03-17T06:54:13.348" v="8149" actId="207"/>
          <ac:spMkLst>
            <pc:docMk/>
            <pc:sldMk cId="2360625248" sldId="544"/>
            <ac:spMk id="3" creationId="{F1D8B7B6-9106-41F0-91FA-E78E01237D69}"/>
          </ac:spMkLst>
        </pc:spChg>
      </pc:sldChg>
      <pc:sldChg chg="modSp add">
        <pc:chgData name="Evgenia Korneva" userId="e62070071816427d" providerId="LiveId" clId="{7F4B1DA5-AB64-4D91-9656-749E1157D74B}" dt="2021-03-17T06:54:24.349" v="8151" actId="207"/>
        <pc:sldMkLst>
          <pc:docMk/>
          <pc:sldMk cId="3366860165" sldId="545"/>
        </pc:sldMkLst>
        <pc:spChg chg="mod">
          <ac:chgData name="Evgenia Korneva" userId="e62070071816427d" providerId="LiveId" clId="{7F4B1DA5-AB64-4D91-9656-749E1157D74B}" dt="2021-03-17T06:54:24.349" v="8151" actId="207"/>
          <ac:spMkLst>
            <pc:docMk/>
            <pc:sldMk cId="3366860165" sldId="545"/>
            <ac:spMk id="3" creationId="{F1D8B7B6-9106-41F0-91FA-E78E01237D69}"/>
          </ac:spMkLst>
        </pc:spChg>
      </pc:sldChg>
      <pc:sldChg chg="modSp add">
        <pc:chgData name="Evgenia Korneva" userId="e62070071816427d" providerId="LiveId" clId="{7F4B1DA5-AB64-4D91-9656-749E1157D74B}" dt="2021-03-17T06:54:31.751" v="8153" actId="207"/>
        <pc:sldMkLst>
          <pc:docMk/>
          <pc:sldMk cId="738034154" sldId="546"/>
        </pc:sldMkLst>
        <pc:spChg chg="mod">
          <ac:chgData name="Evgenia Korneva" userId="e62070071816427d" providerId="LiveId" clId="{7F4B1DA5-AB64-4D91-9656-749E1157D74B}" dt="2021-03-17T06:54:31.751" v="8153" actId="207"/>
          <ac:spMkLst>
            <pc:docMk/>
            <pc:sldMk cId="738034154" sldId="546"/>
            <ac:spMk id="3" creationId="{F1D8B7B6-9106-41F0-91FA-E78E01237D69}"/>
          </ac:spMkLst>
        </pc:spChg>
      </pc:sldChg>
      <pc:sldChg chg="new del">
        <pc:chgData name="Evgenia Korneva" userId="e62070071816427d" providerId="LiveId" clId="{7F4B1DA5-AB64-4D91-9656-749E1157D74B}" dt="2021-03-17T06:56:38.250" v="8206" actId="47"/>
        <pc:sldMkLst>
          <pc:docMk/>
          <pc:sldMk cId="930672305" sldId="547"/>
        </pc:sldMkLst>
      </pc:sldChg>
      <pc:sldChg chg="delSp modSp add mod">
        <pc:chgData name="Evgenia Korneva" userId="e62070071816427d" providerId="LiveId" clId="{7F4B1DA5-AB64-4D91-9656-749E1157D74B}" dt="2021-03-17T07:22:13.204" v="8439" actId="27636"/>
        <pc:sldMkLst>
          <pc:docMk/>
          <pc:sldMk cId="1186610637" sldId="547"/>
        </pc:sldMkLst>
        <pc:spChg chg="mod">
          <ac:chgData name="Evgenia Korneva" userId="e62070071816427d" providerId="LiveId" clId="{7F4B1DA5-AB64-4D91-9656-749E1157D74B}" dt="2021-03-17T07:22:13.204" v="8439" actId="27636"/>
          <ac:spMkLst>
            <pc:docMk/>
            <pc:sldMk cId="1186610637" sldId="547"/>
            <ac:spMk id="3" creationId="{EA107004-C10B-4CC1-B411-775FE09D2E20}"/>
          </ac:spMkLst>
        </pc:spChg>
        <pc:picChg chg="del">
          <ac:chgData name="Evgenia Korneva" userId="e62070071816427d" providerId="LiveId" clId="{7F4B1DA5-AB64-4D91-9656-749E1157D74B}" dt="2021-03-17T07:19:20.861" v="8265" actId="478"/>
          <ac:picMkLst>
            <pc:docMk/>
            <pc:sldMk cId="1186610637" sldId="547"/>
            <ac:picMk id="7" creationId="{54BE5444-E1E7-4D16-8FD4-10C4469894A2}"/>
          </ac:picMkLst>
        </pc:picChg>
      </pc:sldChg>
      <pc:sldChg chg="modSp add">
        <pc:chgData name="Evgenia Korneva" userId="e62070071816427d" providerId="LiveId" clId="{7F4B1DA5-AB64-4D91-9656-749E1157D74B}" dt="2021-03-17T07:23:07.298" v="8446" actId="207"/>
        <pc:sldMkLst>
          <pc:docMk/>
          <pc:sldMk cId="2927747939" sldId="548"/>
        </pc:sldMkLst>
        <pc:spChg chg="mod">
          <ac:chgData name="Evgenia Korneva" userId="e62070071816427d" providerId="LiveId" clId="{7F4B1DA5-AB64-4D91-9656-749E1157D74B}" dt="2021-03-17T07:23:07.298" v="8446" actId="207"/>
          <ac:spMkLst>
            <pc:docMk/>
            <pc:sldMk cId="2927747939" sldId="548"/>
            <ac:spMk id="3" creationId="{EA107004-C10B-4CC1-B411-775FE09D2E20}"/>
          </ac:spMkLst>
        </pc:spChg>
      </pc:sldChg>
      <pc:sldChg chg="modSp add del">
        <pc:chgData name="Evgenia Korneva" userId="e62070071816427d" providerId="LiveId" clId="{7F4B1DA5-AB64-4D91-9656-749E1157D74B}" dt="2021-03-17T07:22:57.843" v="8445" actId="47"/>
        <pc:sldMkLst>
          <pc:docMk/>
          <pc:sldMk cId="4214762278" sldId="549"/>
        </pc:sldMkLst>
        <pc:spChg chg="mod">
          <ac:chgData name="Evgenia Korneva" userId="e62070071816427d" providerId="LiveId" clId="{7F4B1DA5-AB64-4D91-9656-749E1157D74B}" dt="2021-03-17T07:22:46.385" v="8443" actId="207"/>
          <ac:spMkLst>
            <pc:docMk/>
            <pc:sldMk cId="4214762278" sldId="549"/>
            <ac:spMk id="3" creationId="{EA107004-C10B-4CC1-B411-775FE09D2E20}"/>
          </ac:spMkLst>
        </pc:spChg>
      </pc:sldChg>
      <pc:sldChg chg="add">
        <pc:chgData name="Evgenia Korneva" userId="e62070071816427d" providerId="LiveId" clId="{7F4B1DA5-AB64-4D91-9656-749E1157D74B}" dt="2021-03-17T07:22:49.547" v="8444"/>
        <pc:sldMkLst>
          <pc:docMk/>
          <pc:sldMk cId="2120329586" sldId="550"/>
        </pc:sldMkLst>
      </pc:sldChg>
      <pc:sldChg chg="modSp add">
        <pc:chgData name="Evgenia Korneva" userId="e62070071816427d" providerId="LiveId" clId="{7F4B1DA5-AB64-4D91-9656-749E1157D74B}" dt="2021-03-17T07:23:17.751" v="8448" actId="207"/>
        <pc:sldMkLst>
          <pc:docMk/>
          <pc:sldMk cId="2338818469" sldId="551"/>
        </pc:sldMkLst>
        <pc:spChg chg="mod">
          <ac:chgData name="Evgenia Korneva" userId="e62070071816427d" providerId="LiveId" clId="{7F4B1DA5-AB64-4D91-9656-749E1157D74B}" dt="2021-03-17T07:23:17.751" v="8448" actId="207"/>
          <ac:spMkLst>
            <pc:docMk/>
            <pc:sldMk cId="2338818469" sldId="551"/>
            <ac:spMk id="3" creationId="{EA107004-C10B-4CC1-B411-775FE09D2E20}"/>
          </ac:spMkLst>
        </pc:spChg>
      </pc:sldChg>
      <pc:sldChg chg="modSp add">
        <pc:chgData name="Evgenia Korneva" userId="e62070071816427d" providerId="LiveId" clId="{7F4B1DA5-AB64-4D91-9656-749E1157D74B}" dt="2021-03-17T07:23:27.905" v="8450" actId="207"/>
        <pc:sldMkLst>
          <pc:docMk/>
          <pc:sldMk cId="3478787121" sldId="552"/>
        </pc:sldMkLst>
        <pc:spChg chg="mod">
          <ac:chgData name="Evgenia Korneva" userId="e62070071816427d" providerId="LiveId" clId="{7F4B1DA5-AB64-4D91-9656-749E1157D74B}" dt="2021-03-17T07:23:27.905" v="8450" actId="207"/>
          <ac:spMkLst>
            <pc:docMk/>
            <pc:sldMk cId="3478787121" sldId="552"/>
            <ac:spMk id="3" creationId="{EA107004-C10B-4CC1-B411-775FE09D2E20}"/>
          </ac:spMkLst>
        </pc:spChg>
      </pc:sldChg>
      <pc:sldChg chg="delSp modSp add mod">
        <pc:chgData name="Evgenia Korneva" userId="e62070071816427d" providerId="LiveId" clId="{7F4B1DA5-AB64-4D91-9656-749E1157D74B}" dt="2021-03-17T07:23:37.891" v="8453" actId="207"/>
        <pc:sldMkLst>
          <pc:docMk/>
          <pc:sldMk cId="2035512195" sldId="553"/>
        </pc:sldMkLst>
        <pc:spChg chg="mod">
          <ac:chgData name="Evgenia Korneva" userId="e62070071816427d" providerId="LiveId" clId="{7F4B1DA5-AB64-4D91-9656-749E1157D74B}" dt="2021-03-17T07:23:37.891" v="8453" actId="207"/>
          <ac:spMkLst>
            <pc:docMk/>
            <pc:sldMk cId="2035512195" sldId="553"/>
            <ac:spMk id="3" creationId="{EA107004-C10B-4CC1-B411-775FE09D2E20}"/>
          </ac:spMkLst>
        </pc:spChg>
        <pc:picChg chg="del">
          <ac:chgData name="Evgenia Korneva" userId="e62070071816427d" providerId="LiveId" clId="{7F4B1DA5-AB64-4D91-9656-749E1157D74B}" dt="2021-03-17T07:23:33.358" v="8452" actId="478"/>
          <ac:picMkLst>
            <pc:docMk/>
            <pc:sldMk cId="2035512195" sldId="553"/>
            <ac:picMk id="7" creationId="{54BE5444-E1E7-4D16-8FD4-10C4469894A2}"/>
          </ac:picMkLst>
        </pc:picChg>
      </pc:sldChg>
      <pc:sldChg chg="delSp add mod">
        <pc:chgData name="Evgenia Korneva" userId="e62070071816427d" providerId="LiveId" clId="{7F4B1DA5-AB64-4D91-9656-749E1157D74B}" dt="2021-03-17T07:23:45.781" v="8455" actId="478"/>
        <pc:sldMkLst>
          <pc:docMk/>
          <pc:sldMk cId="1259236810" sldId="554"/>
        </pc:sldMkLst>
        <pc:picChg chg="del">
          <ac:chgData name="Evgenia Korneva" userId="e62070071816427d" providerId="LiveId" clId="{7F4B1DA5-AB64-4D91-9656-749E1157D74B}" dt="2021-03-17T07:23:45.781" v="8455" actId="478"/>
          <ac:picMkLst>
            <pc:docMk/>
            <pc:sldMk cId="1259236810" sldId="554"/>
            <ac:picMk id="7" creationId="{54BE5444-E1E7-4D16-8FD4-10C4469894A2}"/>
          </ac:picMkLst>
        </pc:picChg>
      </pc:sldChg>
      <pc:sldChg chg="modSp add">
        <pc:chgData name="Evgenia Korneva" userId="e62070071816427d" providerId="LiveId" clId="{7F4B1DA5-AB64-4D91-9656-749E1157D74B}" dt="2021-03-17T07:23:56.267" v="8457" actId="207"/>
        <pc:sldMkLst>
          <pc:docMk/>
          <pc:sldMk cId="1541492188" sldId="555"/>
        </pc:sldMkLst>
        <pc:spChg chg="mod">
          <ac:chgData name="Evgenia Korneva" userId="e62070071816427d" providerId="LiveId" clId="{7F4B1DA5-AB64-4D91-9656-749E1157D74B}" dt="2021-03-17T07:23:56.267" v="8457" actId="207"/>
          <ac:spMkLst>
            <pc:docMk/>
            <pc:sldMk cId="1541492188" sldId="555"/>
            <ac:spMk id="3" creationId="{EA107004-C10B-4CC1-B411-775FE09D2E20}"/>
          </ac:spMkLst>
        </pc:spChg>
      </pc:sldChg>
      <pc:sldChg chg="modSp add">
        <pc:chgData name="Evgenia Korneva" userId="e62070071816427d" providerId="LiveId" clId="{7F4B1DA5-AB64-4D91-9656-749E1157D74B}" dt="2021-03-17T07:24:13.472" v="8459" actId="207"/>
        <pc:sldMkLst>
          <pc:docMk/>
          <pc:sldMk cId="1393774678" sldId="556"/>
        </pc:sldMkLst>
        <pc:spChg chg="mod">
          <ac:chgData name="Evgenia Korneva" userId="e62070071816427d" providerId="LiveId" clId="{7F4B1DA5-AB64-4D91-9656-749E1157D74B}" dt="2021-03-17T07:24:13.472" v="8459" actId="207"/>
          <ac:spMkLst>
            <pc:docMk/>
            <pc:sldMk cId="1393774678" sldId="556"/>
            <ac:spMk id="3" creationId="{F22570AD-8E00-46C3-898A-4D8F2EE8B18E}"/>
          </ac:spMkLst>
        </pc:spChg>
      </pc:sldChg>
      <pc:sldChg chg="modSp add">
        <pc:chgData name="Evgenia Korneva" userId="e62070071816427d" providerId="LiveId" clId="{7F4B1DA5-AB64-4D91-9656-749E1157D74B}" dt="2021-03-17T07:24:19.539" v="8461" actId="207"/>
        <pc:sldMkLst>
          <pc:docMk/>
          <pc:sldMk cId="3560399117" sldId="557"/>
        </pc:sldMkLst>
        <pc:spChg chg="mod">
          <ac:chgData name="Evgenia Korneva" userId="e62070071816427d" providerId="LiveId" clId="{7F4B1DA5-AB64-4D91-9656-749E1157D74B}" dt="2021-03-17T07:24:19.539" v="8461" actId="207"/>
          <ac:spMkLst>
            <pc:docMk/>
            <pc:sldMk cId="3560399117" sldId="557"/>
            <ac:spMk id="3" creationId="{F22570AD-8E00-46C3-898A-4D8F2EE8B18E}"/>
          </ac:spMkLst>
        </pc:spChg>
      </pc:sldChg>
      <pc:sldChg chg="modSp new mod">
        <pc:chgData name="Evgenia Korneva" userId="e62070071816427d" providerId="LiveId" clId="{7F4B1DA5-AB64-4D91-9656-749E1157D74B}" dt="2021-03-17T07:25:46.262" v="8523" actId="403"/>
        <pc:sldMkLst>
          <pc:docMk/>
          <pc:sldMk cId="2432944075" sldId="558"/>
        </pc:sldMkLst>
        <pc:spChg chg="mod">
          <ac:chgData name="Evgenia Korneva" userId="e62070071816427d" providerId="LiveId" clId="{7F4B1DA5-AB64-4D91-9656-749E1157D74B}" dt="2021-03-17T07:24:54.967" v="8470" actId="20577"/>
          <ac:spMkLst>
            <pc:docMk/>
            <pc:sldMk cId="2432944075" sldId="558"/>
            <ac:spMk id="2" creationId="{8C120809-52B5-4E13-8A2D-D7CC7FF01F03}"/>
          </ac:spMkLst>
        </pc:spChg>
        <pc:spChg chg="mod">
          <ac:chgData name="Evgenia Korneva" userId="e62070071816427d" providerId="LiveId" clId="{7F4B1DA5-AB64-4D91-9656-749E1157D74B}" dt="2021-03-17T07:25:46.262" v="8523" actId="403"/>
          <ac:spMkLst>
            <pc:docMk/>
            <pc:sldMk cId="2432944075" sldId="558"/>
            <ac:spMk id="3" creationId="{4FB7B828-6AA0-41AE-809C-25CB26E23B50}"/>
          </ac:spMkLst>
        </pc:spChg>
      </pc:sldChg>
      <pc:sldChg chg="modSp new mod">
        <pc:chgData name="Evgenia Korneva" userId="e62070071816427d" providerId="LiveId" clId="{7F4B1DA5-AB64-4D91-9656-749E1157D74B}" dt="2021-03-17T11:24:48.458" v="9120" actId="20577"/>
        <pc:sldMkLst>
          <pc:docMk/>
          <pc:sldMk cId="842969700" sldId="559"/>
        </pc:sldMkLst>
        <pc:spChg chg="mod">
          <ac:chgData name="Evgenia Korneva" userId="e62070071816427d" providerId="LiveId" clId="{7F4B1DA5-AB64-4D91-9656-749E1157D74B}" dt="2021-03-17T07:28:04.751" v="8551" actId="20577"/>
          <ac:spMkLst>
            <pc:docMk/>
            <pc:sldMk cId="842969700" sldId="559"/>
            <ac:spMk id="2" creationId="{900BB048-A531-4539-B2DC-27301204E7E4}"/>
          </ac:spMkLst>
        </pc:spChg>
        <pc:spChg chg="mod">
          <ac:chgData name="Evgenia Korneva" userId="e62070071816427d" providerId="LiveId" clId="{7F4B1DA5-AB64-4D91-9656-749E1157D74B}" dt="2021-03-17T11:24:48.458" v="9120" actId="20577"/>
          <ac:spMkLst>
            <pc:docMk/>
            <pc:sldMk cId="842969700" sldId="559"/>
            <ac:spMk id="3" creationId="{D3906918-4210-4FB4-84AD-D9B8749C99FC}"/>
          </ac:spMkLst>
        </pc:spChg>
      </pc:sldChg>
      <pc:sldChg chg="modSp new mod">
        <pc:chgData name="Evgenia Korneva" userId="e62070071816427d" providerId="LiveId" clId="{7F4B1DA5-AB64-4D91-9656-749E1157D74B}" dt="2021-03-17T11:25:07.729" v="9126" actId="20577"/>
        <pc:sldMkLst>
          <pc:docMk/>
          <pc:sldMk cId="1692338741" sldId="560"/>
        </pc:sldMkLst>
        <pc:spChg chg="mod">
          <ac:chgData name="Evgenia Korneva" userId="e62070071816427d" providerId="LiveId" clId="{7F4B1DA5-AB64-4D91-9656-749E1157D74B}" dt="2021-03-17T07:37:14.119" v="8893" actId="20577"/>
          <ac:spMkLst>
            <pc:docMk/>
            <pc:sldMk cId="1692338741" sldId="560"/>
            <ac:spMk id="2" creationId="{40413436-68D9-43CD-876C-4841719E66F5}"/>
          </ac:spMkLst>
        </pc:spChg>
        <pc:spChg chg="mod">
          <ac:chgData name="Evgenia Korneva" userId="e62070071816427d" providerId="LiveId" clId="{7F4B1DA5-AB64-4D91-9656-749E1157D74B}" dt="2021-03-17T11:25:07.729" v="9126" actId="20577"/>
          <ac:spMkLst>
            <pc:docMk/>
            <pc:sldMk cId="1692338741" sldId="560"/>
            <ac:spMk id="3" creationId="{E809387C-243E-4076-9199-B1977E0DE8BB}"/>
          </ac:spMkLst>
        </pc:spChg>
      </pc:sldChg>
      <pc:sldChg chg="modSp add">
        <pc:chgData name="Evgenia Korneva" userId="e62070071816427d" providerId="LiveId" clId="{7F4B1DA5-AB64-4D91-9656-749E1157D74B}" dt="2021-03-17T11:25:01.230" v="9122" actId="20577"/>
        <pc:sldMkLst>
          <pc:docMk/>
          <pc:sldMk cId="2186417055" sldId="561"/>
        </pc:sldMkLst>
        <pc:spChg chg="mod">
          <ac:chgData name="Evgenia Korneva" userId="e62070071816427d" providerId="LiveId" clId="{7F4B1DA5-AB64-4D91-9656-749E1157D74B}" dt="2021-03-17T11:25:01.230" v="9122" actId="20577"/>
          <ac:spMkLst>
            <pc:docMk/>
            <pc:sldMk cId="2186417055" sldId="561"/>
            <ac:spMk id="3" creationId="{E809387C-243E-4076-9199-B1977E0DE8BB}"/>
          </ac:spMkLst>
        </pc:spChg>
      </pc:sldChg>
      <pc:sldChg chg="modSp add">
        <pc:chgData name="Evgenia Korneva" userId="e62070071816427d" providerId="LiveId" clId="{7F4B1DA5-AB64-4D91-9656-749E1157D74B}" dt="2021-03-17T07:41:48.865" v="9091" actId="207"/>
        <pc:sldMkLst>
          <pc:docMk/>
          <pc:sldMk cId="2017203954" sldId="562"/>
        </pc:sldMkLst>
        <pc:spChg chg="mod">
          <ac:chgData name="Evgenia Korneva" userId="e62070071816427d" providerId="LiveId" clId="{7F4B1DA5-AB64-4D91-9656-749E1157D74B}" dt="2021-03-17T07:41:48.865" v="9091" actId="207"/>
          <ac:spMkLst>
            <pc:docMk/>
            <pc:sldMk cId="2017203954" sldId="562"/>
            <ac:spMk id="3" creationId="{E809387C-243E-4076-9199-B1977E0DE8BB}"/>
          </ac:spMkLst>
        </pc:spChg>
      </pc:sldChg>
      <pc:sldChg chg="modSp add">
        <pc:chgData name="Evgenia Korneva" userId="e62070071816427d" providerId="LiveId" clId="{7F4B1DA5-AB64-4D91-9656-749E1157D74B}" dt="2021-03-17T07:41:55.367" v="9093" actId="207"/>
        <pc:sldMkLst>
          <pc:docMk/>
          <pc:sldMk cId="2087792699" sldId="563"/>
        </pc:sldMkLst>
        <pc:spChg chg="mod">
          <ac:chgData name="Evgenia Korneva" userId="e62070071816427d" providerId="LiveId" clId="{7F4B1DA5-AB64-4D91-9656-749E1157D74B}" dt="2021-03-17T07:41:55.367" v="9093" actId="207"/>
          <ac:spMkLst>
            <pc:docMk/>
            <pc:sldMk cId="2087792699" sldId="563"/>
            <ac:spMk id="3" creationId="{E809387C-243E-4076-9199-B1977E0DE8BB}"/>
          </ac:spMkLst>
        </pc:spChg>
      </pc:sldChg>
      <pc:sldChg chg="modSp add">
        <pc:chgData name="Evgenia Korneva" userId="e62070071816427d" providerId="LiveId" clId="{7F4B1DA5-AB64-4D91-9656-749E1157D74B}" dt="2021-03-17T07:42:09.847" v="9095" actId="207"/>
        <pc:sldMkLst>
          <pc:docMk/>
          <pc:sldMk cId="2430174615" sldId="564"/>
        </pc:sldMkLst>
        <pc:spChg chg="mod">
          <ac:chgData name="Evgenia Korneva" userId="e62070071816427d" providerId="LiveId" clId="{7F4B1DA5-AB64-4D91-9656-749E1157D74B}" dt="2021-03-17T07:42:09.847" v="9095" actId="207"/>
          <ac:spMkLst>
            <pc:docMk/>
            <pc:sldMk cId="2430174615" sldId="564"/>
            <ac:spMk id="3" creationId="{D3906918-4210-4FB4-84AD-D9B8749C99FC}"/>
          </ac:spMkLst>
        </pc:spChg>
      </pc:sldChg>
      <pc:sldChg chg="modSp add">
        <pc:chgData name="Evgenia Korneva" userId="e62070071816427d" providerId="LiveId" clId="{7F4B1DA5-AB64-4D91-9656-749E1157D74B}" dt="2021-03-17T07:42:16.081" v="9097" actId="207"/>
        <pc:sldMkLst>
          <pc:docMk/>
          <pc:sldMk cId="2761239100" sldId="565"/>
        </pc:sldMkLst>
        <pc:spChg chg="mod">
          <ac:chgData name="Evgenia Korneva" userId="e62070071816427d" providerId="LiveId" clId="{7F4B1DA5-AB64-4D91-9656-749E1157D74B}" dt="2021-03-17T07:42:16.081" v="9097" actId="207"/>
          <ac:spMkLst>
            <pc:docMk/>
            <pc:sldMk cId="2761239100" sldId="565"/>
            <ac:spMk id="3" creationId="{D3906918-4210-4FB4-84AD-D9B8749C99FC}"/>
          </ac:spMkLst>
        </pc:spChg>
      </pc:sldChg>
      <pc:sldChg chg="modSp add">
        <pc:chgData name="Evgenia Korneva" userId="e62070071816427d" providerId="LiveId" clId="{7F4B1DA5-AB64-4D91-9656-749E1157D74B}" dt="2021-03-17T07:43:29.545" v="9103" actId="207"/>
        <pc:sldMkLst>
          <pc:docMk/>
          <pc:sldMk cId="4215309688" sldId="566"/>
        </pc:sldMkLst>
        <pc:spChg chg="mod">
          <ac:chgData name="Evgenia Korneva" userId="e62070071816427d" providerId="LiveId" clId="{7F4B1DA5-AB64-4D91-9656-749E1157D74B}" dt="2021-03-17T07:43:29.545" v="9103" actId="207"/>
          <ac:spMkLst>
            <pc:docMk/>
            <pc:sldMk cId="4215309688" sldId="566"/>
            <ac:spMk id="3" creationId="{9212A780-024A-4BAF-869C-E499ED5F5463}"/>
          </ac:spMkLst>
        </pc:spChg>
      </pc:sldChg>
      <pc:sldChg chg="modSp add">
        <pc:chgData name="Evgenia Korneva" userId="e62070071816427d" providerId="LiveId" clId="{7F4B1DA5-AB64-4D91-9656-749E1157D74B}" dt="2021-03-17T07:44:24.252" v="9105" actId="207"/>
        <pc:sldMkLst>
          <pc:docMk/>
          <pc:sldMk cId="1750829533" sldId="567"/>
        </pc:sldMkLst>
        <pc:spChg chg="mod">
          <ac:chgData name="Evgenia Korneva" userId="e62070071816427d" providerId="LiveId" clId="{7F4B1DA5-AB64-4D91-9656-749E1157D74B}" dt="2021-03-17T07:44:24.252" v="9105" actId="207"/>
          <ac:spMkLst>
            <pc:docMk/>
            <pc:sldMk cId="1750829533" sldId="567"/>
            <ac:spMk id="3" creationId="{B02B05FC-77B8-46AB-B98A-532388906BD9}"/>
          </ac:spMkLst>
        </pc:spChg>
      </pc:sldChg>
      <pc:sldChg chg="modSp add">
        <pc:chgData name="Evgenia Korneva" userId="e62070071816427d" providerId="LiveId" clId="{7F4B1DA5-AB64-4D91-9656-749E1157D74B}" dt="2021-03-17T07:44:32.794" v="9107" actId="207"/>
        <pc:sldMkLst>
          <pc:docMk/>
          <pc:sldMk cId="1153894862" sldId="568"/>
        </pc:sldMkLst>
        <pc:spChg chg="mod">
          <ac:chgData name="Evgenia Korneva" userId="e62070071816427d" providerId="LiveId" clId="{7F4B1DA5-AB64-4D91-9656-749E1157D74B}" dt="2021-03-17T07:44:32.794" v="9107" actId="207"/>
          <ac:spMkLst>
            <pc:docMk/>
            <pc:sldMk cId="1153894862" sldId="568"/>
            <ac:spMk id="3" creationId="{B02B05FC-77B8-46AB-B98A-532388906BD9}"/>
          </ac:spMkLst>
        </pc:spChg>
      </pc:sldChg>
      <pc:sldChg chg="modSp add">
        <pc:chgData name="Evgenia Korneva" userId="e62070071816427d" providerId="LiveId" clId="{7F4B1DA5-AB64-4D91-9656-749E1157D74B}" dt="2021-03-17T07:44:39.222" v="9109" actId="207"/>
        <pc:sldMkLst>
          <pc:docMk/>
          <pc:sldMk cId="41331327" sldId="569"/>
        </pc:sldMkLst>
        <pc:spChg chg="mod">
          <ac:chgData name="Evgenia Korneva" userId="e62070071816427d" providerId="LiveId" clId="{7F4B1DA5-AB64-4D91-9656-749E1157D74B}" dt="2021-03-17T07:44:39.222" v="9109" actId="207"/>
          <ac:spMkLst>
            <pc:docMk/>
            <pc:sldMk cId="41331327" sldId="569"/>
            <ac:spMk id="3" creationId="{B02B05FC-77B8-46AB-B98A-532388906BD9}"/>
          </ac:spMkLst>
        </pc:spChg>
      </pc:sldChg>
      <pc:sldChg chg="modSp add">
        <pc:chgData name="Evgenia Korneva" userId="e62070071816427d" providerId="LiveId" clId="{7F4B1DA5-AB64-4D91-9656-749E1157D74B}" dt="2021-03-17T07:44:52.163" v="9113" actId="207"/>
        <pc:sldMkLst>
          <pc:docMk/>
          <pc:sldMk cId="120934358" sldId="570"/>
        </pc:sldMkLst>
        <pc:spChg chg="mod">
          <ac:chgData name="Evgenia Korneva" userId="e62070071816427d" providerId="LiveId" clId="{7F4B1DA5-AB64-4D91-9656-749E1157D74B}" dt="2021-03-17T07:44:52.163" v="9113" actId="207"/>
          <ac:spMkLst>
            <pc:docMk/>
            <pc:sldMk cId="120934358" sldId="570"/>
            <ac:spMk id="3" creationId="{B02B05FC-77B8-46AB-B98A-532388906BD9}"/>
          </ac:spMkLst>
        </pc:spChg>
      </pc:sldChg>
      <pc:sldChg chg="addSp delSp modSp new del mod">
        <pc:chgData name="Evgenia Korneva" userId="e62070071816427d" providerId="LiveId" clId="{7F4B1DA5-AB64-4D91-9656-749E1157D74B}" dt="2021-03-18T04:49:41.068" v="9175" actId="47"/>
        <pc:sldMkLst>
          <pc:docMk/>
          <pc:sldMk cId="3485452180" sldId="571"/>
        </pc:sldMkLst>
        <pc:spChg chg="del">
          <ac:chgData name="Evgenia Korneva" userId="e62070071816427d" providerId="LiveId" clId="{7F4B1DA5-AB64-4D91-9656-749E1157D74B}" dt="2021-03-17T18:38:01.022" v="9130"/>
          <ac:spMkLst>
            <pc:docMk/>
            <pc:sldMk cId="3485452180" sldId="571"/>
            <ac:spMk id="2" creationId="{E6160D3D-6146-4976-90E1-EFC652A5EA20}"/>
          </ac:spMkLst>
        </pc:spChg>
        <pc:spChg chg="del">
          <ac:chgData name="Evgenia Korneva" userId="e62070071816427d" providerId="LiveId" clId="{7F4B1DA5-AB64-4D91-9656-749E1157D74B}" dt="2021-03-17T18:38:01.022" v="9130"/>
          <ac:spMkLst>
            <pc:docMk/>
            <pc:sldMk cId="3485452180" sldId="571"/>
            <ac:spMk id="3" creationId="{A8B09387-5B32-4710-85E9-A6A53263F5FB}"/>
          </ac:spMkLst>
        </pc:spChg>
        <pc:spChg chg="mod">
          <ac:chgData name="Evgenia Korneva" userId="e62070071816427d" providerId="LiveId" clId="{7F4B1DA5-AB64-4D91-9656-749E1157D74B}" dt="2021-03-17T18:38:01.022" v="9130"/>
          <ac:spMkLst>
            <pc:docMk/>
            <pc:sldMk cId="3485452180" sldId="571"/>
            <ac:spMk id="4" creationId="{E60C348B-3F81-4F70-941A-225C72069C83}"/>
          </ac:spMkLst>
        </pc:spChg>
        <pc:spChg chg="mod">
          <ac:chgData name="Evgenia Korneva" userId="e62070071816427d" providerId="LiveId" clId="{7F4B1DA5-AB64-4D91-9656-749E1157D74B}" dt="2021-03-17T18:38:01.022" v="9130"/>
          <ac:spMkLst>
            <pc:docMk/>
            <pc:sldMk cId="3485452180" sldId="571"/>
            <ac:spMk id="5" creationId="{E54EF74C-BE78-4962-A03B-BCE445994034}"/>
          </ac:spMkLst>
        </pc:spChg>
        <pc:spChg chg="mod">
          <ac:chgData name="Evgenia Korneva" userId="e62070071816427d" providerId="LiveId" clId="{7F4B1DA5-AB64-4D91-9656-749E1157D74B}" dt="2021-03-17T18:48:28.446" v="9171" actId="20577"/>
          <ac:spMkLst>
            <pc:docMk/>
            <pc:sldMk cId="3485452180" sldId="571"/>
            <ac:spMk id="7" creationId="{5F55B231-4BA9-480B-800F-01037DDA767D}"/>
          </ac:spMkLst>
        </pc:spChg>
        <pc:spChg chg="mod">
          <ac:chgData name="Evgenia Korneva" userId="e62070071816427d" providerId="LiveId" clId="{7F4B1DA5-AB64-4D91-9656-749E1157D74B}" dt="2021-03-17T18:47:26.519" v="9164" actId="20577"/>
          <ac:spMkLst>
            <pc:docMk/>
            <pc:sldMk cId="3485452180" sldId="571"/>
            <ac:spMk id="10" creationId="{B8003BF3-68B8-4914-8C7C-FF9A77BEA175}"/>
          </ac:spMkLst>
        </pc:spChg>
        <pc:spChg chg="mod">
          <ac:chgData name="Evgenia Korneva" userId="e62070071816427d" providerId="LiveId" clId="{7F4B1DA5-AB64-4D91-9656-749E1157D74B}" dt="2021-03-17T18:47:29.972" v="9165" actId="20577"/>
          <ac:spMkLst>
            <pc:docMk/>
            <pc:sldMk cId="3485452180" sldId="571"/>
            <ac:spMk id="11" creationId="{745BEA1B-0B2B-4BFF-B538-2E9D02421A2C}"/>
          </ac:spMkLst>
        </pc:spChg>
        <pc:spChg chg="mod">
          <ac:chgData name="Evgenia Korneva" userId="e62070071816427d" providerId="LiveId" clId="{7F4B1DA5-AB64-4D91-9656-749E1157D74B}" dt="2021-03-17T18:47:32.628" v="9166" actId="20577"/>
          <ac:spMkLst>
            <pc:docMk/>
            <pc:sldMk cId="3485452180" sldId="571"/>
            <ac:spMk id="12" creationId="{77F0034C-3915-4499-816B-04083140CFA4}"/>
          </ac:spMkLst>
        </pc:spChg>
        <pc:spChg chg="mod">
          <ac:chgData name="Evgenia Korneva" userId="e62070071816427d" providerId="LiveId" clId="{7F4B1DA5-AB64-4D91-9656-749E1157D74B}" dt="2021-03-17T18:47:45.097" v="9168" actId="20577"/>
          <ac:spMkLst>
            <pc:docMk/>
            <pc:sldMk cId="3485452180" sldId="571"/>
            <ac:spMk id="13" creationId="{E9A3A5A1-6FB5-41E1-8FF3-2C16B6AAEFBA}"/>
          </ac:spMkLst>
        </pc:spChg>
        <pc:spChg chg="mod">
          <ac:chgData name="Evgenia Korneva" userId="e62070071816427d" providerId="LiveId" clId="{7F4B1DA5-AB64-4D91-9656-749E1157D74B}" dt="2021-03-17T18:45:16.404" v="9162" actId="113"/>
          <ac:spMkLst>
            <pc:docMk/>
            <pc:sldMk cId="3485452180" sldId="571"/>
            <ac:spMk id="14" creationId="{B5B45CAC-F463-4604-AE3B-BBE940FAD521}"/>
          </ac:spMkLst>
        </pc:spChg>
        <pc:spChg chg="mod">
          <ac:chgData name="Evgenia Korneva" userId="e62070071816427d" providerId="LiveId" clId="{7F4B1DA5-AB64-4D91-9656-749E1157D74B}" dt="2021-03-17T18:48:15.070" v="9170" actId="20577"/>
          <ac:spMkLst>
            <pc:docMk/>
            <pc:sldMk cId="3485452180" sldId="571"/>
            <ac:spMk id="15" creationId="{802608C7-7DA0-46E9-AFCD-C51B1C6C95B6}"/>
          </ac:spMkLst>
        </pc:spChg>
        <pc:spChg chg="mod">
          <ac:chgData name="Evgenia Korneva" userId="e62070071816427d" providerId="LiveId" clId="{7F4B1DA5-AB64-4D91-9656-749E1157D74B}" dt="2021-03-17T18:48:05.022" v="9169" actId="20577"/>
          <ac:spMkLst>
            <pc:docMk/>
            <pc:sldMk cId="3485452180" sldId="571"/>
            <ac:spMk id="16" creationId="{497E55BF-A2E8-4F2A-9F14-A5EE5B16D7F0}"/>
          </ac:spMkLst>
        </pc:spChg>
        <pc:spChg chg="mod">
          <ac:chgData name="Evgenia Korneva" userId="e62070071816427d" providerId="LiveId" clId="{7F4B1DA5-AB64-4D91-9656-749E1157D74B}" dt="2021-03-17T18:48:52.021" v="9174" actId="20577"/>
          <ac:spMkLst>
            <pc:docMk/>
            <pc:sldMk cId="3485452180" sldId="571"/>
            <ac:spMk id="17" creationId="{D392CE02-5F25-4DDB-896F-CC48480BEA40}"/>
          </ac:spMkLst>
        </pc:spChg>
        <pc:spChg chg="mod">
          <ac:chgData name="Evgenia Korneva" userId="e62070071816427d" providerId="LiveId" clId="{7F4B1DA5-AB64-4D91-9656-749E1157D74B}" dt="2021-03-17T18:48:41.378" v="9172" actId="20577"/>
          <ac:spMkLst>
            <pc:docMk/>
            <pc:sldMk cId="3485452180" sldId="571"/>
            <ac:spMk id="18" creationId="{FB0C4128-D130-4B37-A8B0-09D37AD37E9D}"/>
          </ac:spMkLst>
        </pc:spChg>
        <pc:spChg chg="mod">
          <ac:chgData name="Evgenia Korneva" userId="e62070071816427d" providerId="LiveId" clId="{7F4B1DA5-AB64-4D91-9656-749E1157D74B}" dt="2021-03-17T18:45:16.404" v="9162" actId="113"/>
          <ac:spMkLst>
            <pc:docMk/>
            <pc:sldMk cId="3485452180" sldId="571"/>
            <ac:spMk id="19" creationId="{2F28B8C0-ACA8-4F55-B7B8-1A2776EAF189}"/>
          </ac:spMkLst>
        </pc:spChg>
        <pc:spChg chg="mod">
          <ac:chgData name="Evgenia Korneva" userId="e62070071816427d" providerId="LiveId" clId="{7F4B1DA5-AB64-4D91-9656-749E1157D74B}" dt="2021-03-17T18:45:16.404" v="9162" actId="113"/>
          <ac:spMkLst>
            <pc:docMk/>
            <pc:sldMk cId="3485452180" sldId="571"/>
            <ac:spMk id="20" creationId="{60629D09-CD44-4E06-8899-E563D02682DA}"/>
          </ac:spMkLst>
        </pc:spChg>
        <pc:spChg chg="mod">
          <ac:chgData name="Evgenia Korneva" userId="e62070071816427d" providerId="LiveId" clId="{7F4B1DA5-AB64-4D91-9656-749E1157D74B}" dt="2021-03-17T18:45:16.404" v="9162" actId="113"/>
          <ac:spMkLst>
            <pc:docMk/>
            <pc:sldMk cId="3485452180" sldId="571"/>
            <ac:spMk id="21" creationId="{7235E8A9-5B06-4143-B0FF-5A67883BF433}"/>
          </ac:spMkLst>
        </pc:spChg>
        <pc:grpChg chg="add mod">
          <ac:chgData name="Evgenia Korneva" userId="e62070071816427d" providerId="LiveId" clId="{7F4B1DA5-AB64-4D91-9656-749E1157D74B}" dt="2021-03-17T18:45:23.034" v="9163" actId="207"/>
          <ac:grpSpMkLst>
            <pc:docMk/>
            <pc:sldMk cId="3485452180" sldId="571"/>
            <ac:grpSpMk id="6" creationId="{E2351690-7307-4982-B396-F3BBDB05AA15}"/>
          </ac:grpSpMkLst>
        </pc:grpChg>
        <pc:grpChg chg="mod">
          <ac:chgData name="Evgenia Korneva" userId="e62070071816427d" providerId="LiveId" clId="{7F4B1DA5-AB64-4D91-9656-749E1157D74B}" dt="2021-03-17T18:38:01.949" v="9131"/>
          <ac:grpSpMkLst>
            <pc:docMk/>
            <pc:sldMk cId="3485452180" sldId="571"/>
            <ac:grpSpMk id="8" creationId="{7974C9D6-A583-44CB-953F-F6E0DDFCA6EC}"/>
          </ac:grpSpMkLst>
        </pc:grpChg>
        <pc:grpChg chg="mod">
          <ac:chgData name="Evgenia Korneva" userId="e62070071816427d" providerId="LiveId" clId="{7F4B1DA5-AB64-4D91-9656-749E1157D74B}" dt="2021-03-17T18:38:01.949" v="9131"/>
          <ac:grpSpMkLst>
            <pc:docMk/>
            <pc:sldMk cId="3485452180" sldId="571"/>
            <ac:grpSpMk id="9" creationId="{7132EF6D-0C30-45C6-A4BF-1E785E95263D}"/>
          </ac:grpSpMkLst>
        </pc:grpChg>
      </pc:sldChg>
      <pc:sldMasterChg chg="modSldLayout">
        <pc:chgData name="Evgenia Korneva" userId="e62070071816427d" providerId="LiveId" clId="{7F4B1DA5-AB64-4D91-9656-749E1157D74B}" dt="2021-03-16T20:00:06.463" v="226" actId="113"/>
        <pc:sldMasterMkLst>
          <pc:docMk/>
          <pc:sldMasterMk cId="3058008452" sldId="2147483648"/>
        </pc:sldMasterMkLst>
        <pc:sldLayoutChg chg="modSp mod">
          <pc:chgData name="Evgenia Korneva" userId="e62070071816427d" providerId="LiveId" clId="{7F4B1DA5-AB64-4D91-9656-749E1157D74B}" dt="2021-03-16T20:00:06.463" v="226" actId="113"/>
          <pc:sldLayoutMkLst>
            <pc:docMk/>
            <pc:sldMasterMk cId="3058008452" sldId="2147483648"/>
            <pc:sldLayoutMk cId="3367571566" sldId="2147483652"/>
          </pc:sldLayoutMkLst>
          <pc:spChg chg="mod">
            <ac:chgData name="Evgenia Korneva" userId="e62070071816427d" providerId="LiveId" clId="{7F4B1DA5-AB64-4D91-9656-749E1157D74B}" dt="2021-03-16T20:00:06.463" v="226" actId="113"/>
            <ac:spMkLst>
              <pc:docMk/>
              <pc:sldMasterMk cId="3058008452" sldId="2147483648"/>
              <pc:sldLayoutMk cId="3367571566" sldId="2147483652"/>
              <ac:spMk id="2" creationId="{C56CE73F-9691-4F6C-B75E-15CF70714D74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F7409-3562-437A-9029-E34D201D24C9}" type="datetimeFigureOut">
              <a:rPr lang="en-BE" smtClean="0"/>
              <a:t>16/03/2021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4AFEE-8FCD-4EAF-A475-380312A03D9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38227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E1F8-D5A0-44FD-B1A1-DEE500C2D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41C9E-CFCE-44A8-8851-5986E7854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92982-918E-4A19-ADE1-F78E1834C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F7AD1-FCC4-4A93-A3EC-C70B988ECD45}" type="datetime8">
              <a:rPr lang="en-BE" smtClean="0"/>
              <a:t>16/03/2021 16:17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328D7-D563-4A17-B048-E3A0CD082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747AC-25E3-4D61-A2E3-5C4DC949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2771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F4C45-C5B0-436C-8B4A-EA17AD1CB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A7AA8C-B49D-4B48-AD2C-B4B5A82CF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E2AAC-B174-4747-BF0D-C9B2A5DD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CC67C-F8A8-4358-AF99-F1ED8782D607}" type="datetime8">
              <a:rPr lang="en-BE" smtClean="0"/>
              <a:t>16/03/2021 16:17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CCFA6-E1E0-48F4-9A05-15138ED1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F49EE-5212-48BE-8DBF-8CF818D7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9424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E59FC0-61C6-44D3-8724-153B8D60A5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C8A80C-2E51-477E-ABED-899642991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96285-6EC6-4549-9E4A-F0A6599ED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9ED68-1609-467C-952C-43C87D844749}" type="datetime8">
              <a:rPr lang="en-BE" smtClean="0"/>
              <a:t>16/03/2021 16:17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57266-647D-4E41-B7FA-F29B19A71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C67E7-4063-4DB0-B418-37D9026F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34730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3878-1C33-4FBD-9468-A7C8AFA37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/>
          <a:lstStyle>
            <a:lvl1pPr>
              <a:defRPr b="1" cap="all" baseline="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9F055-B1DD-41DF-9EB7-11C64077E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05490-F080-4AD2-B011-471C1B147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CD347-DC3D-407C-B553-9B61FE01CA8B}" type="datetime8">
              <a:rPr lang="en-BE" smtClean="0"/>
              <a:t>16/03/2021 16:17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87C9A-CE3E-4295-9846-9ADB05F1B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74D34-66A6-4DD7-8F88-73799461C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9527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749C5-2110-441B-A9A1-96E4365D6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D2F57-A91E-4137-AF9A-D2D507950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33697-8247-4CC2-B737-AB7FA390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0A27-0D6F-495B-B55A-963D3EAF6EB7}" type="datetime8">
              <a:rPr lang="en-BE" smtClean="0"/>
              <a:t>16/03/2021 16:17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15D02-5DF8-41CF-A66F-EC3ED853C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4CDFC-D00C-44F0-97FB-081DBB7E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7158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CE73F-9691-4F6C-B75E-15CF7071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/>
          <a:lstStyle>
            <a:lvl1pPr>
              <a:defRPr b="1" cap="all" baseline="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32363-E63F-4577-BFAB-341C6219F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7D2E6-BDC3-41D0-B7CA-8683E4BB0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E5940-2E61-4086-BCB6-A30DC8B6D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6F01B-FD1B-4FDD-B37F-01AC79531D28}" type="datetime8">
              <a:rPr lang="en-BE" smtClean="0"/>
              <a:t>16/03/2021 16:17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E11D3-0906-4A7C-975C-9FF893314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89D50-9D0A-4C77-8F98-E3A95FD6B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67571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1268-90D8-4F0D-B04A-743CCC3B3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F5A1F-A01D-4A13-B109-9556154C7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CD2CB-17BE-4817-857C-EE3369BDC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913E7E-307E-4412-ADCA-EA39127020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BD46D-387D-4928-8BBB-E8B69D181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85AF04-C134-4B14-9CEE-672FBFE67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9B08-C024-4FE9-970B-AEAC570A9AD1}" type="datetime8">
              <a:rPr lang="en-BE" smtClean="0"/>
              <a:t>16/03/2021 16:17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92E80D-A260-4187-B108-2D20DF62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5FD1B0-7A10-492B-92E4-1BC33075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9358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852C-CDC6-4342-8C19-8B798C3E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A25DB-4963-4750-A5F5-9A3316F61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55898-26E0-44FD-917F-716070454A16}" type="datetime8">
              <a:rPr lang="en-BE" smtClean="0"/>
              <a:t>16/03/2021 16:17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A4CB9-E921-4CBC-88D4-B79B04C5C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5DA68-2ABF-421C-83E9-4835ACE70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32212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C8B494-DBE5-4B04-AB75-83DDB7F09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A067D-2F46-41ED-84CB-893D420A29D3}" type="datetime8">
              <a:rPr lang="en-BE" smtClean="0"/>
              <a:t>16/03/2021 16:17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09188E-643F-4D2E-BAA8-5FCAB01C2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0E9F2-4273-4B54-BA2F-F4DD6AA91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5631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A2580-C322-4411-B81D-D309DA6D0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BFB4-7F4B-42A6-A6D9-6168FFE26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A1FAF-B898-4D07-A726-5FD97BB74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F503D-D906-4A0C-9F74-08AF55FC5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D85B-F475-4271-99A4-CFE5621CDC59}" type="datetime8">
              <a:rPr lang="en-BE" smtClean="0"/>
              <a:t>16/03/2021 16:17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80D3E-3F73-4C19-A59E-CD1B9D1C9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A8527-C932-4E5C-B92C-3F5D47E2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6286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48CE-AFAC-4E7A-8855-C50B08B04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6BC73-FF96-4F2F-8369-0B3E817B82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6829F-B735-45EA-B12D-478183670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8FAC76-693B-47A3-B2A5-5E5137BF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92C59-B0D4-4C91-B100-87B96FF22DC7}" type="datetime8">
              <a:rPr lang="en-BE" smtClean="0"/>
              <a:t>16/03/2021 16:17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5B74C-5867-47F9-B6CA-F87BB12B6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DE153-09FE-43A8-8081-2572055B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317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D39E05-EFEB-49BB-A7E9-3F28F9BA4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CC3E5-F9A8-4D03-AEFB-7256BE243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19F9D-46B3-4DF1-93A3-3543F1DC0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6ECEE-1B60-4555-9D4A-E628A259CF02}" type="datetime8">
              <a:rPr lang="en-BE" smtClean="0"/>
              <a:t>16/03/2021 16:17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BEC31-AE42-42D1-9292-90504E247F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B2B61-08A8-4079-9FAA-C5F9E5B2F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5800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berkeley.edu/~arash/55/6_3.pdf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XMriWTvPXHI" TargetMode="Externa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9EoiAc5JypihiBKOUOFcarzgiCXHAUbv9sQBg47Kelg/edit?usp=sharing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uNS1QvDzCVw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ed.ted.com/lessons/how-many-ways-can-you-arrange-a-deck-of-cards-yannay-khaikin#digdeeper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ed.ted.com/lessons/how-many-ways-can-you-arrange-a-deck-of-cards-yannay-khaikin#digdeeper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929B-A7E4-4A65-A288-610010C0A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400" y="1122363"/>
            <a:ext cx="1056640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ELEMENTARY COMBINATORICS &amp; PROBABILITY</a:t>
            </a:r>
            <a:endParaRPr lang="en-BE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62F817-06CB-448E-B553-8D147248C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3 </a:t>
            </a:r>
          </a:p>
          <a:p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Permutations and combinations</a:t>
            </a:r>
          </a:p>
          <a:p>
            <a:endParaRPr lang="en-US" dirty="0"/>
          </a:p>
          <a:p>
            <a:endParaRPr lang="en-US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09116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CB2BC-8594-45C0-8B9C-A7AD17A2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EE59B-8E17-451F-AB6E-8DB7C0D9D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832349"/>
          </a:xfrm>
        </p:spPr>
        <p:txBody>
          <a:bodyPr>
            <a:normAutofit/>
          </a:bodyPr>
          <a:lstStyle/>
          <a:p>
            <a:r>
              <a:rPr lang="en-US" sz="3200" dirty="0"/>
              <a:t>How many integer numbers from 1 to 100 are </a:t>
            </a:r>
            <a:r>
              <a:rPr lang="en-US" sz="3200" b="1" dirty="0"/>
              <a:t>not</a:t>
            </a:r>
            <a:r>
              <a:rPr lang="en-US" sz="3200" dirty="0"/>
              <a:t> divisible neither by 2 nor by 3?</a:t>
            </a:r>
            <a:br>
              <a:rPr lang="en-US" sz="3200" dirty="0"/>
            </a:br>
            <a:br>
              <a:rPr lang="en-US" sz="1600" dirty="0"/>
            </a:br>
            <a:r>
              <a:rPr lang="en-US" sz="3200" dirty="0"/>
              <a:t>100 integer numbers in total.</a:t>
            </a:r>
            <a:br>
              <a:rPr lang="en-US" sz="3200" dirty="0"/>
            </a:br>
            <a:br>
              <a:rPr lang="en-US" sz="1600" dirty="0"/>
            </a:br>
            <a:r>
              <a:rPr lang="en-US" sz="3200" dirty="0"/>
              <a:t>[100 / 2] = 50 are divisible by 2.</a:t>
            </a:r>
            <a:br>
              <a:rPr lang="en-US" sz="3200" dirty="0"/>
            </a:br>
            <a:r>
              <a:rPr lang="en-US" sz="3200" dirty="0"/>
              <a:t>[100 / 3] = 33 are divisible by 3.</a:t>
            </a:r>
            <a:br>
              <a:rPr lang="en-US" sz="3200" dirty="0"/>
            </a:br>
            <a:r>
              <a:rPr lang="en-US" sz="3200" dirty="0"/>
              <a:t>[100 / 6] = 16 are divisible by both 2 and 3.</a:t>
            </a:r>
            <a:br>
              <a:rPr lang="en-US" sz="3200" dirty="0"/>
            </a:br>
            <a:br>
              <a:rPr lang="en-US" sz="1600" dirty="0"/>
            </a:br>
            <a:r>
              <a:rPr lang="en-US" sz="3200" dirty="0"/>
              <a:t>50 + 33 – 16 = 67 are divisible by 3 or by 2 (or by both).</a:t>
            </a:r>
            <a:br>
              <a:rPr lang="en-US" sz="3200" dirty="0"/>
            </a:br>
            <a:br>
              <a:rPr lang="en-US" sz="1600" dirty="0"/>
            </a:br>
            <a:r>
              <a:rPr lang="en-US" sz="3200" dirty="0">
                <a:solidFill>
                  <a:schemeClr val="bg1"/>
                </a:solidFill>
              </a:rPr>
              <a:t>100 – 67 = 33 are not divisible by neither.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9D256-DD4D-49FC-9676-BDF1859B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4F5F9-F597-46AB-8EDB-8DAA184A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295604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B84C2-1F52-47E9-A52B-8F416A29A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 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F91E25-B57B-457D-BDFA-70E204503F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How many ways are there to choose a president, vice-president, and secretary from a group of 17 people?</a:t>
                </a:r>
              </a:p>
              <a:p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17⋅16⋅15=4080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Note that: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17⋅16⋅15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17!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17!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17−3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F91E25-B57B-457D-BDFA-70E204503F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1A746-9F07-4E5E-9CF9-62885C4F5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9B98B-EF46-4251-BE1E-C10FFA22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121795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F9580-E694-41C7-B5EA-A7911F8B3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R-permutations: general case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064E18-0697-4D42-8687-00E52991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How many ways are there to form a committee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3200" dirty="0"/>
                  <a:t> people from a group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people, if every member has her own role?</a:t>
                </a:r>
              </a:p>
              <a:p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⋅…⋅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br>
                  <a:rPr lang="en-US" sz="3200" dirty="0"/>
                </a:br>
                <a:endParaRPr lang="en-BE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064E18-0697-4D42-8687-00E52991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 r="-23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0099A-1F87-45A6-99C6-17ABEBE0D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B6E84-B171-4EB3-B979-C6CCC682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210924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F9580-E694-41C7-B5EA-A7911F8B3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R-permutations: general case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064E18-0697-4D42-8687-00E52991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How many ways are there to form a committee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3200" dirty="0"/>
                  <a:t> people from a group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people, if every member has her own role?</a:t>
                </a:r>
              </a:p>
              <a:p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⋅…⋅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br>
                  <a:rPr lang="en-US" sz="3200" dirty="0"/>
                </a:br>
                <a:endParaRPr lang="en-BE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064E18-0697-4D42-8687-00E52991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 r="-23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0099A-1F87-45A6-99C6-17ABEBE0D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B6E84-B171-4EB3-B979-C6CCC682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788237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F9580-E694-41C7-B5EA-A7911F8B3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R-permutations: general case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064E18-0697-4D42-8687-00E52991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How many ways are there to form a committee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3200" dirty="0"/>
                  <a:t> people from a group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people, if every member has her own role?</a:t>
                </a:r>
              </a:p>
              <a:p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⋅…⋅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br>
                  <a:rPr lang="en-US" sz="3200" dirty="0"/>
                </a:br>
                <a:endParaRPr lang="en-BE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064E18-0697-4D42-8687-00E52991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 r="-23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0099A-1F87-45A6-99C6-17ABEBE0D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B6E84-B171-4EB3-B979-C6CCC682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647825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F9D951-C06E-4DDA-BFAF-95F189EA9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COMBINATIONS</a:t>
            </a:r>
            <a:endParaRPr lang="en-BE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74844A-3C24-4084-A874-B11EA0B46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doesn’t matter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95382-9E79-408D-BBF2-0E329E2D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00724-B4FB-4FA8-B123-9F8EE2E3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825102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BE1FC-2CC2-46D0-8EB0-728FC7C80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07004-C10B-4CC1-B411-775FE09D2E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25"/>
                <a:ext cx="10515600" cy="4895850"/>
              </a:xfrm>
            </p:spPr>
            <p:txBody>
              <a:bodyPr/>
              <a:lstStyle/>
              <a:p>
                <a:r>
                  <a:rPr lang="en-US" sz="3200" dirty="0"/>
                  <a:t>How many committees of two people can be chosen from this group of four people: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:r>
                  <a:rPr lang="en-US" sz="3200" dirty="0"/>
                  <a:t>Jones, Chan, </a:t>
                </a:r>
                <a:r>
                  <a:rPr lang="en-US" sz="3200" dirty="0" err="1"/>
                  <a:t>Vello</a:t>
                </a:r>
                <a:r>
                  <a:rPr lang="en-US" sz="3200" dirty="0"/>
                  <a:t>, Harris</a:t>
                </a:r>
              </a:p>
              <a:p>
                <a:pPr marL="0" indent="0" algn="ctr">
                  <a:buNone/>
                </a:pPr>
                <a:endParaRPr lang="en-US" sz="300" dirty="0"/>
              </a:p>
              <a:p>
                <a:r>
                  <a:rPr lang="en-US" sz="3200" b="0" dirty="0">
                    <a:solidFill>
                      <a:schemeClr val="bg1"/>
                    </a:solidFill>
                  </a:rPr>
                  <a:t>Number of 2-permutations: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4!/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4−3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!=12 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1100" dirty="0"/>
              </a:p>
              <a:p>
                <a:r>
                  <a:rPr lang="en-US" sz="3200" dirty="0">
                    <a:solidFill>
                      <a:schemeClr val="bg1"/>
                    </a:solidFill>
                  </a:rPr>
                  <a:t>Since the roles are the same, many of these are the same…</a:t>
                </a:r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07004-C10B-4CC1-B411-775FE09D2E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25"/>
                <a:ext cx="10515600" cy="4895850"/>
              </a:xfrm>
              <a:blipFill>
                <a:blip r:embed="rId2"/>
                <a:stretch>
                  <a:fillRect l="-1333" t="-261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CCE438-0AB6-4595-9DBA-1CB81609C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47B2F-28AC-40A4-B72F-72AEB79F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414921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BE1FC-2CC2-46D0-8EB0-728FC7C80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07004-C10B-4CC1-B411-775FE09D2E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25"/>
                <a:ext cx="10515600" cy="4895850"/>
              </a:xfrm>
            </p:spPr>
            <p:txBody>
              <a:bodyPr/>
              <a:lstStyle/>
              <a:p>
                <a:r>
                  <a:rPr lang="en-US" sz="3200" dirty="0"/>
                  <a:t>How many committees of two people can be chosen from this group of four people: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:r>
                  <a:rPr lang="en-US" sz="3200" dirty="0"/>
                  <a:t>Jones, Chan, </a:t>
                </a:r>
                <a:r>
                  <a:rPr lang="en-US" sz="3200" dirty="0" err="1"/>
                  <a:t>Vello</a:t>
                </a:r>
                <a:r>
                  <a:rPr lang="en-US" sz="3200" dirty="0"/>
                  <a:t>, Harris</a:t>
                </a:r>
              </a:p>
              <a:p>
                <a:pPr marL="0" indent="0" algn="ctr">
                  <a:buNone/>
                </a:pPr>
                <a:endParaRPr lang="en-US" sz="300" dirty="0"/>
              </a:p>
              <a:p>
                <a:r>
                  <a:rPr lang="en-US" sz="3200" b="0" dirty="0"/>
                  <a:t>Number of 2-permutations: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4!/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4−3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!=12 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1100" dirty="0"/>
              </a:p>
              <a:p>
                <a:r>
                  <a:rPr lang="en-US" sz="3200" dirty="0">
                    <a:solidFill>
                      <a:schemeClr val="bg1"/>
                    </a:solidFill>
                  </a:rPr>
                  <a:t>Since the roles are the same, many of these are the same…</a:t>
                </a:r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07004-C10B-4CC1-B411-775FE09D2E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25"/>
                <a:ext cx="10515600" cy="4895850"/>
              </a:xfrm>
              <a:blipFill>
                <a:blip r:embed="rId2"/>
                <a:stretch>
                  <a:fillRect l="-1333" t="-261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CCE438-0AB6-4595-9DBA-1CB81609C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47B2F-28AC-40A4-B72F-72AEB79F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355121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BE1FC-2CC2-46D0-8EB0-728FC7C80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07004-C10B-4CC1-B411-775FE09D2E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25"/>
                <a:ext cx="10515600" cy="4895850"/>
              </a:xfrm>
            </p:spPr>
            <p:txBody>
              <a:bodyPr/>
              <a:lstStyle/>
              <a:p>
                <a:r>
                  <a:rPr lang="en-US" sz="3200" dirty="0"/>
                  <a:t>How many committees of two people can be chosen from this group of four people: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:r>
                  <a:rPr lang="en-US" sz="3200" dirty="0"/>
                  <a:t>Jones, Chan, </a:t>
                </a:r>
                <a:r>
                  <a:rPr lang="en-US" sz="3200" dirty="0" err="1"/>
                  <a:t>Vello</a:t>
                </a:r>
                <a:r>
                  <a:rPr lang="en-US" sz="3200" dirty="0"/>
                  <a:t>, Harris</a:t>
                </a:r>
              </a:p>
              <a:p>
                <a:pPr marL="0" indent="0" algn="ctr">
                  <a:buNone/>
                </a:pPr>
                <a:endParaRPr lang="en-US" sz="300" dirty="0"/>
              </a:p>
              <a:p>
                <a:r>
                  <a:rPr lang="en-US" sz="3200" b="0" dirty="0"/>
                  <a:t>Number of 2-permutations: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4!/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4−3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!=12 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1100" dirty="0"/>
              </a:p>
              <a:p>
                <a:r>
                  <a:rPr lang="en-US" sz="3200" dirty="0">
                    <a:solidFill>
                      <a:schemeClr val="bg1"/>
                    </a:solidFill>
                  </a:rPr>
                  <a:t>Since the roles are the same, many of these are the same…</a:t>
                </a:r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07004-C10B-4CC1-B411-775FE09D2E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25"/>
                <a:ext cx="10515600" cy="4895850"/>
              </a:xfrm>
              <a:blipFill>
                <a:blip r:embed="rId2"/>
                <a:stretch>
                  <a:fillRect l="-1333" t="-261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CCE438-0AB6-4595-9DBA-1CB81609C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47B2F-28AC-40A4-B72F-72AEB79F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592368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BE1FC-2CC2-46D0-8EB0-728FC7C80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07004-C10B-4CC1-B411-775FE09D2E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25"/>
                <a:ext cx="10515600" cy="4895850"/>
              </a:xfrm>
            </p:spPr>
            <p:txBody>
              <a:bodyPr/>
              <a:lstStyle/>
              <a:p>
                <a:r>
                  <a:rPr lang="en-US" sz="3200" dirty="0"/>
                  <a:t>How many committees of two people can be chosen from this group of four people: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:r>
                  <a:rPr lang="en-US" sz="3200" dirty="0"/>
                  <a:t>Jones, Chan, </a:t>
                </a:r>
                <a:r>
                  <a:rPr lang="en-US" sz="3200" dirty="0" err="1"/>
                  <a:t>Vello</a:t>
                </a:r>
                <a:r>
                  <a:rPr lang="en-US" sz="3200" dirty="0"/>
                  <a:t>, Harris</a:t>
                </a:r>
              </a:p>
              <a:p>
                <a:pPr marL="0" indent="0" algn="ctr">
                  <a:buNone/>
                </a:pPr>
                <a:endParaRPr lang="en-US" sz="300" dirty="0"/>
              </a:p>
              <a:p>
                <a:r>
                  <a:rPr lang="en-US" sz="3200" b="0" dirty="0"/>
                  <a:t>Number of 2-permutations: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4!/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4−3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!=12 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1100" dirty="0"/>
              </a:p>
              <a:p>
                <a:r>
                  <a:rPr lang="en-US" sz="3200" dirty="0">
                    <a:solidFill>
                      <a:schemeClr val="bg1"/>
                    </a:solidFill>
                  </a:rPr>
                  <a:t>Since the roles are the same, many of these are the same…</a:t>
                </a:r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07004-C10B-4CC1-B411-775FE09D2E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25"/>
                <a:ext cx="10515600" cy="4895850"/>
              </a:xfrm>
              <a:blipFill>
                <a:blip r:embed="rId2"/>
                <a:stretch>
                  <a:fillRect l="-1333" t="-261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CCE438-0AB6-4595-9DBA-1CB81609C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47B2F-28AC-40A4-B72F-72AEB79F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E5444-E1E7-4D16-8FD4-10C446989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83" t="38667" r="27666" b="49599"/>
          <a:stretch/>
        </p:blipFill>
        <p:spPr>
          <a:xfrm>
            <a:off x="2006600" y="4308475"/>
            <a:ext cx="8178800" cy="10636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87871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BE1FC-2CC2-46D0-8EB0-728FC7C80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07004-C10B-4CC1-B411-775FE09D2E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25"/>
                <a:ext cx="10515600" cy="4895850"/>
              </a:xfrm>
            </p:spPr>
            <p:txBody>
              <a:bodyPr/>
              <a:lstStyle/>
              <a:p>
                <a:r>
                  <a:rPr lang="en-US" sz="3200" dirty="0"/>
                  <a:t>How many committees of two people can be chosen from this group of four people: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:r>
                  <a:rPr lang="en-US" sz="3200" dirty="0"/>
                  <a:t>Jones, Chan, </a:t>
                </a:r>
                <a:r>
                  <a:rPr lang="en-US" sz="3200" dirty="0" err="1"/>
                  <a:t>Vello</a:t>
                </a:r>
                <a:r>
                  <a:rPr lang="en-US" sz="3200" dirty="0"/>
                  <a:t>, Harris</a:t>
                </a:r>
              </a:p>
              <a:p>
                <a:pPr marL="0" indent="0" algn="ctr">
                  <a:buNone/>
                </a:pPr>
                <a:endParaRPr lang="en-US" sz="300" dirty="0"/>
              </a:p>
              <a:p>
                <a:r>
                  <a:rPr lang="en-US" sz="3200" b="0" dirty="0"/>
                  <a:t>Number of 2-permutations: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4!/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4−3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!=12 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1100" dirty="0"/>
              </a:p>
              <a:p>
                <a:r>
                  <a:rPr lang="en-US" sz="3200" dirty="0"/>
                  <a:t>Since the roles are the same, many of these are the same…</a:t>
                </a:r>
                <a:endParaRPr lang="en-BE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07004-C10B-4CC1-B411-775FE09D2E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25"/>
                <a:ext cx="10515600" cy="4895850"/>
              </a:xfrm>
              <a:blipFill>
                <a:blip r:embed="rId2"/>
                <a:stretch>
                  <a:fillRect l="-1333" t="-261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CCE438-0AB6-4595-9DBA-1CB81609C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47B2F-28AC-40A4-B72F-72AEB79F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E5444-E1E7-4D16-8FD4-10C446989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83" t="38667" r="27666" b="49599"/>
          <a:stretch/>
        </p:blipFill>
        <p:spPr>
          <a:xfrm>
            <a:off x="2006600" y="4308475"/>
            <a:ext cx="8178800" cy="10636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0422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CB2BC-8594-45C0-8B9C-A7AD17A2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EE59B-8E17-451F-AB6E-8DB7C0D9D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832349"/>
          </a:xfrm>
        </p:spPr>
        <p:txBody>
          <a:bodyPr>
            <a:normAutofit/>
          </a:bodyPr>
          <a:lstStyle/>
          <a:p>
            <a:r>
              <a:rPr lang="en-US" sz="3200" dirty="0"/>
              <a:t>How many integer numbers from 1 to 100 are </a:t>
            </a:r>
            <a:r>
              <a:rPr lang="en-US" sz="3200" b="1" dirty="0"/>
              <a:t>not</a:t>
            </a:r>
            <a:r>
              <a:rPr lang="en-US" sz="3200" dirty="0"/>
              <a:t> divisible neither by 2 nor by 3?</a:t>
            </a:r>
            <a:br>
              <a:rPr lang="en-US" sz="3200" dirty="0"/>
            </a:br>
            <a:br>
              <a:rPr lang="en-US" sz="1600" dirty="0"/>
            </a:br>
            <a:r>
              <a:rPr lang="en-US" sz="3200" dirty="0"/>
              <a:t>100 integer numbers in total.</a:t>
            </a:r>
            <a:br>
              <a:rPr lang="en-US" sz="3200" dirty="0"/>
            </a:br>
            <a:br>
              <a:rPr lang="en-US" sz="1600" dirty="0"/>
            </a:br>
            <a:r>
              <a:rPr lang="en-US" sz="3200" dirty="0"/>
              <a:t>[100 / 2] = 50 are divisible by 2.</a:t>
            </a:r>
            <a:br>
              <a:rPr lang="en-US" sz="3200" dirty="0"/>
            </a:br>
            <a:r>
              <a:rPr lang="en-US" sz="3200" dirty="0"/>
              <a:t>[100 / 3] = 33 are divisible by 3.</a:t>
            </a:r>
            <a:br>
              <a:rPr lang="en-US" sz="3200" dirty="0"/>
            </a:br>
            <a:r>
              <a:rPr lang="en-US" sz="3200" dirty="0"/>
              <a:t>[100 / 6] = 16 are divisible by both 2 and 3.</a:t>
            </a:r>
            <a:br>
              <a:rPr lang="en-US" sz="3200" dirty="0"/>
            </a:br>
            <a:br>
              <a:rPr lang="en-US" sz="1600" dirty="0"/>
            </a:br>
            <a:r>
              <a:rPr lang="en-US" sz="3200" dirty="0"/>
              <a:t>50 + 33 – 16 = 67 are divisible by 3 or by 2 (or by both).</a:t>
            </a:r>
            <a:br>
              <a:rPr lang="en-US" sz="3200" dirty="0"/>
            </a:br>
            <a:br>
              <a:rPr lang="en-US" sz="1600" dirty="0"/>
            </a:br>
            <a:r>
              <a:rPr lang="en-US" sz="3200" dirty="0"/>
              <a:t>100 – 67 = 33 are not divisible by either.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9D256-DD4D-49FC-9676-BDF1859B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4F5F9-F597-46AB-8EDB-8DAA184A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708271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BE1FC-2CC2-46D0-8EB0-728FC7C80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07004-C10B-4CC1-B411-775FE09D2E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1124"/>
                <a:ext cx="10515600" cy="53403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How many committees of two people can be chosen from this group of four people:</a:t>
                </a:r>
              </a:p>
              <a:p>
                <a:endParaRPr lang="en-US" sz="200" dirty="0"/>
              </a:p>
              <a:p>
                <a:pPr marL="0" indent="0" algn="ctr">
                  <a:buNone/>
                </a:pPr>
                <a:r>
                  <a:rPr lang="en-US" sz="3200" dirty="0"/>
                  <a:t>Jones, Chan, </a:t>
                </a:r>
                <a:r>
                  <a:rPr lang="en-US" sz="3200" dirty="0" err="1"/>
                  <a:t>Vello</a:t>
                </a:r>
                <a:r>
                  <a:rPr lang="en-US" sz="3200" dirty="0"/>
                  <a:t>, Harris</a:t>
                </a:r>
              </a:p>
              <a:p>
                <a:pPr marL="0" indent="0" algn="ctr">
                  <a:buNone/>
                </a:pPr>
                <a:endParaRPr lang="en-US" sz="100" dirty="0"/>
              </a:p>
              <a:p>
                <a:pPr>
                  <a:lnSpc>
                    <a:spcPct val="100000"/>
                  </a:lnSpc>
                </a:pPr>
                <a:r>
                  <a:rPr lang="en-US" sz="3200" b="0" dirty="0"/>
                  <a:t>Number of 2-permutations: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4!/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4−3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!=12 </m:t>
                    </m:r>
                  </m:oMath>
                </a14:m>
                <a:endParaRPr lang="en-US" sz="1100" dirty="0"/>
              </a:p>
              <a:p>
                <a:pPr>
                  <a:lnSpc>
                    <a:spcPct val="100000"/>
                  </a:lnSpc>
                </a:pPr>
                <a:r>
                  <a:rPr lang="en-US" sz="3200" dirty="0"/>
                  <a:t>Since the roles are the same, many of these are the same. How do we fix this?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>
                    <a:solidFill>
                      <a:schemeClr val="bg1"/>
                    </a:solidFill>
                  </a:rPr>
                  <a:t>People in the committee are indistinguishable and can be re-ordered in 2! ways: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4!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4−3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different committees</a:t>
                </a:r>
                <a:endParaRPr lang="en-BE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07004-C10B-4CC1-B411-775FE09D2E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1124"/>
                <a:ext cx="10515600" cy="5340351"/>
              </a:xfrm>
              <a:blipFill>
                <a:blip r:embed="rId2"/>
                <a:stretch>
                  <a:fillRect l="-1333" t="-3082" r="-11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CCE438-0AB6-4595-9DBA-1CB81609C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47B2F-28AC-40A4-B72F-72AEB79F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203295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BE1FC-2CC2-46D0-8EB0-728FC7C80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07004-C10B-4CC1-B411-775FE09D2E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1124"/>
                <a:ext cx="10515600" cy="53403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How many committees of two people can be chosen from this group of four people:</a:t>
                </a:r>
              </a:p>
              <a:p>
                <a:endParaRPr lang="en-US" sz="200" dirty="0"/>
              </a:p>
              <a:p>
                <a:pPr marL="0" indent="0" algn="ctr">
                  <a:buNone/>
                </a:pPr>
                <a:r>
                  <a:rPr lang="en-US" sz="3200" dirty="0"/>
                  <a:t>Jones, Chan, </a:t>
                </a:r>
                <a:r>
                  <a:rPr lang="en-US" sz="3200" dirty="0" err="1"/>
                  <a:t>Vello</a:t>
                </a:r>
                <a:r>
                  <a:rPr lang="en-US" sz="3200" dirty="0"/>
                  <a:t>, Harris</a:t>
                </a:r>
              </a:p>
              <a:p>
                <a:pPr marL="0" indent="0" algn="ctr">
                  <a:buNone/>
                </a:pPr>
                <a:endParaRPr lang="en-US" sz="100" dirty="0"/>
              </a:p>
              <a:p>
                <a:pPr>
                  <a:lnSpc>
                    <a:spcPct val="100000"/>
                  </a:lnSpc>
                </a:pPr>
                <a:r>
                  <a:rPr lang="en-US" sz="3200" b="0" dirty="0"/>
                  <a:t>Number of 2-permutations: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4!/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4−3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!=12 </m:t>
                    </m:r>
                  </m:oMath>
                </a14:m>
                <a:endParaRPr lang="en-US" sz="1100" dirty="0"/>
              </a:p>
              <a:p>
                <a:pPr>
                  <a:lnSpc>
                    <a:spcPct val="100000"/>
                  </a:lnSpc>
                </a:pPr>
                <a:r>
                  <a:rPr lang="en-US" sz="3200" dirty="0"/>
                  <a:t>Since the roles are the same, many of these are the same. How do we fix this?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/>
                  <a:t>People in the committee are indistinguishable and can be re-ordered in </a:t>
                </a:r>
                <a:r>
                  <a:rPr lang="en-US" sz="3200" dirty="0">
                    <a:solidFill>
                      <a:schemeClr val="bg1"/>
                    </a:solidFill>
                  </a:rPr>
                  <a:t>2!</a:t>
                </a:r>
                <a:r>
                  <a:rPr lang="en-US" sz="3200" dirty="0"/>
                  <a:t> ways: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4!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4−3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different committees</a:t>
                </a:r>
                <a:endParaRPr lang="en-BE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07004-C10B-4CC1-B411-775FE09D2E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1124"/>
                <a:ext cx="10515600" cy="5340351"/>
              </a:xfrm>
              <a:blipFill>
                <a:blip r:embed="rId2"/>
                <a:stretch>
                  <a:fillRect l="-1333" t="-3082" r="-11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CCE438-0AB6-4595-9DBA-1CB81609C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47B2F-28AC-40A4-B72F-72AEB79F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277479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BE1FC-2CC2-46D0-8EB0-728FC7C80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07004-C10B-4CC1-B411-775FE09D2E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1124"/>
                <a:ext cx="10515600" cy="53403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How many committees of two people can be chosen from this group of four people:</a:t>
                </a:r>
              </a:p>
              <a:p>
                <a:endParaRPr lang="en-US" sz="200" dirty="0"/>
              </a:p>
              <a:p>
                <a:pPr marL="0" indent="0" algn="ctr">
                  <a:buNone/>
                </a:pPr>
                <a:r>
                  <a:rPr lang="en-US" sz="3200" dirty="0"/>
                  <a:t>Jones, Chan, </a:t>
                </a:r>
                <a:r>
                  <a:rPr lang="en-US" sz="3200" dirty="0" err="1"/>
                  <a:t>Vello</a:t>
                </a:r>
                <a:r>
                  <a:rPr lang="en-US" sz="3200" dirty="0"/>
                  <a:t>, Harris</a:t>
                </a:r>
              </a:p>
              <a:p>
                <a:pPr marL="0" indent="0" algn="ctr">
                  <a:buNone/>
                </a:pPr>
                <a:endParaRPr lang="en-US" sz="100" dirty="0"/>
              </a:p>
              <a:p>
                <a:pPr>
                  <a:lnSpc>
                    <a:spcPct val="100000"/>
                  </a:lnSpc>
                </a:pPr>
                <a:r>
                  <a:rPr lang="en-US" sz="3200" b="0" dirty="0"/>
                  <a:t>Number of 2-permutations: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4!/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4−3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!=12 </m:t>
                    </m:r>
                  </m:oMath>
                </a14:m>
                <a:endParaRPr lang="en-US" sz="1100" dirty="0"/>
              </a:p>
              <a:p>
                <a:pPr>
                  <a:lnSpc>
                    <a:spcPct val="100000"/>
                  </a:lnSpc>
                </a:pPr>
                <a:r>
                  <a:rPr lang="en-US" sz="3200" dirty="0"/>
                  <a:t>Since the roles are the same, many of these are the same. How do we fix this?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/>
                  <a:t>People in the committee are indistinguishable and can be re-ordered in 2! ways: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4!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4−3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different committees</a:t>
                </a:r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07004-C10B-4CC1-B411-775FE09D2E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1124"/>
                <a:ext cx="10515600" cy="5340351"/>
              </a:xfrm>
              <a:blipFill>
                <a:blip r:embed="rId2"/>
                <a:stretch>
                  <a:fillRect l="-1333" t="-3082" r="-11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CCE438-0AB6-4595-9DBA-1CB81609C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47B2F-28AC-40A4-B72F-72AEB79F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388184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BE1FC-2CC2-46D0-8EB0-728FC7C80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07004-C10B-4CC1-B411-775FE09D2E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1124"/>
                <a:ext cx="10515600" cy="53403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How many committees of two people can be chosen from this group of four people:</a:t>
                </a:r>
              </a:p>
              <a:p>
                <a:endParaRPr lang="en-US" sz="200" dirty="0"/>
              </a:p>
              <a:p>
                <a:pPr marL="0" indent="0" algn="ctr">
                  <a:buNone/>
                </a:pPr>
                <a:r>
                  <a:rPr lang="en-US" sz="3200" dirty="0"/>
                  <a:t>Jones, Chan, </a:t>
                </a:r>
                <a:r>
                  <a:rPr lang="en-US" sz="3200" dirty="0" err="1"/>
                  <a:t>Vello</a:t>
                </a:r>
                <a:r>
                  <a:rPr lang="en-US" sz="3200" dirty="0"/>
                  <a:t>, Harris</a:t>
                </a:r>
              </a:p>
              <a:p>
                <a:pPr marL="0" indent="0" algn="ctr">
                  <a:buNone/>
                </a:pPr>
                <a:endParaRPr lang="en-US" sz="100" dirty="0"/>
              </a:p>
              <a:p>
                <a:pPr>
                  <a:lnSpc>
                    <a:spcPct val="100000"/>
                  </a:lnSpc>
                </a:pPr>
                <a:r>
                  <a:rPr lang="en-US" sz="3200" b="0" dirty="0"/>
                  <a:t>Number of 2-permutations: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4!/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4−3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!=12 </m:t>
                    </m:r>
                  </m:oMath>
                </a14:m>
                <a:endParaRPr lang="en-US" sz="1100" dirty="0"/>
              </a:p>
              <a:p>
                <a:pPr>
                  <a:lnSpc>
                    <a:spcPct val="100000"/>
                  </a:lnSpc>
                </a:pPr>
                <a:r>
                  <a:rPr lang="en-US" sz="3200" dirty="0"/>
                  <a:t>Since the roles are the same, many of these are the same. How do we fix this?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dirty="0"/>
                  <a:t>People in the committee are indistinguishable and can be re-ordered in 2! ways: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4!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4−3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sz="3200" dirty="0"/>
                  <a:t> different committees</a:t>
                </a:r>
                <a:endParaRPr lang="en-BE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07004-C10B-4CC1-B411-775FE09D2E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1124"/>
                <a:ext cx="10515600" cy="5340351"/>
              </a:xfrm>
              <a:blipFill>
                <a:blip r:embed="rId2"/>
                <a:stretch>
                  <a:fillRect l="-1333" t="-3082" r="-11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CCE438-0AB6-4595-9DBA-1CB81609C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47B2F-28AC-40A4-B72F-72AEB79F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66106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4739-4240-4C45-B93E-6416CCD0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Combinations: General case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2570AD-8E00-46C3-898A-4D8F2EE8B1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Suppose we want to choose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elements from a set with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elements, in no specific order.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/>
                  <a:t>In other words: select a subset of size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from a set of size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3200" dirty="0">
                    <a:solidFill>
                      <a:schemeClr val="bg1"/>
                    </a:solidFill>
                  </a:rPr>
                  <a:t>How many different ways to do so are there?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2570AD-8E00-46C3-898A-4D8F2EE8B1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 r="-16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5CA2DD-4CB7-4C06-BDB3-751812176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35417-5C68-4C5F-8AD7-778B82C2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603991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4739-4240-4C45-B93E-6416CCD0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Combinations: General case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2570AD-8E00-46C3-898A-4D8F2EE8B1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Suppose we want to choose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elements from a set with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elements, in no specific order.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/>
                  <a:t>In other words: select a subset of size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from a set of size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3200" dirty="0"/>
                  <a:t>How many different ways to do so are there?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2570AD-8E00-46C3-898A-4D8F2EE8B1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 r="-16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5CA2DD-4CB7-4C06-BDB3-751812176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35417-5C68-4C5F-8AD7-778B82C2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937746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4739-4240-4C45-B93E-6416CCD0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Combinations: General case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2570AD-8E00-46C3-898A-4D8F2EE8B1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Suppose we want to choose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elements from a set with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elements, in no specific order.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/>
                  <a:t>In other words: select a subset of size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from a set of size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3200" dirty="0"/>
                  <a:t>How many different ways to do so are there?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BE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2570AD-8E00-46C3-898A-4D8F2EE8B1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 r="-16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5CA2DD-4CB7-4C06-BDB3-751812176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35417-5C68-4C5F-8AD7-778B82C2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414776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0809-52B5-4E13-8A2D-D7CC7FF01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B7B828-6AA0-41AE-809C-25CB26E23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BE" sz="4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B7B828-6AA0-41AE-809C-25CB26E23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51F4A-1AAE-4122-8FC2-2EC331EE5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EFD00-7971-4DB3-B1D5-45EF6A4DC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117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29440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8F0AC-97C1-40D7-BF6F-E2E8D640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a problem here</a:t>
            </a:r>
            <a:endParaRPr lang="en-B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2E771A-CEEE-436D-9C61-B6723ADF7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985" t="21703" r="17495" b="69537"/>
          <a:stretch/>
        </p:blipFill>
        <p:spPr>
          <a:xfrm>
            <a:off x="1562100" y="2578101"/>
            <a:ext cx="8290699" cy="6331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B39CB-09B6-4E99-80BA-9AD399451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AF1EE-CDC9-415F-8EBF-6C9704E43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118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424FB-BF2C-4643-8C27-344DA781BFFF}"/>
              </a:ext>
            </a:extLst>
          </p:cNvPr>
          <p:cNvSpPr txBox="1"/>
          <p:nvPr/>
        </p:nvSpPr>
        <p:spPr>
          <a:xfrm>
            <a:off x="6326524" y="3211261"/>
            <a:ext cx="352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Source: </a:t>
            </a:r>
            <a:r>
              <a:rPr lang="en-US" dirty="0">
                <a:hlinkClick r:id="rId3"/>
              </a:rPr>
              <a:t>UC Berkeley</a:t>
            </a:r>
            <a:endParaRPr lang="en-BE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1494CDF-2FD5-48C7-B3CF-63A46E3AD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064" y="1252538"/>
            <a:ext cx="1709486" cy="170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565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B048-A531-4539-B2DC-27301204E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06918-4210-4FB4-84AD-D9B8749C99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formulas: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br>
                  <a:rPr lang="en-US" sz="200" b="0" dirty="0"/>
                </a:br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br>
                  <a:rPr lang="en-US" sz="700" b="0" dirty="0"/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𝑎𝑏𝑎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𝑏𝑎𝑏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06918-4210-4FB4-84AD-D9B8749C99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28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B2DB9-CEAD-4B9F-BECE-A0473685C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88AC7-7DE0-4045-B9C9-12814D8E9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1239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91CE-7B25-4712-ACE7-36A543C5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Students and courses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2A780-024A-4BAF-869C-E499ED5F5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3063"/>
            <a:ext cx="10515600" cy="4805362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A total of 36 students plan to take at least one of Discrete Mathematics, Algebra and Calculus during the coming semester:</a:t>
            </a:r>
          </a:p>
          <a:p>
            <a:pPr marL="0" indent="0" fontAlgn="base">
              <a:buNone/>
            </a:pPr>
            <a:br>
              <a:rPr lang="en-US" sz="1000" dirty="0"/>
            </a:br>
            <a:r>
              <a:rPr lang="en-US" sz="3200" dirty="0"/>
              <a:t>    </a:t>
            </a:r>
            <a:r>
              <a:rPr lang="en-US" sz="2200" dirty="0"/>
              <a:t>Discrete Mathematics	23</a:t>
            </a:r>
          </a:p>
          <a:p>
            <a:pPr marL="457200" lvl="1" indent="0" fontAlgn="base">
              <a:buNone/>
            </a:pPr>
            <a:r>
              <a:rPr lang="en-US" sz="2200" dirty="0"/>
              <a:t>Algebra 			19</a:t>
            </a:r>
          </a:p>
          <a:p>
            <a:pPr marL="457200" lvl="1" indent="0" fontAlgn="base">
              <a:buNone/>
            </a:pPr>
            <a:r>
              <a:rPr lang="en-US" sz="2200" dirty="0"/>
              <a:t>Calculus			18</a:t>
            </a:r>
          </a:p>
          <a:p>
            <a:pPr marL="457200" lvl="1" indent="0" fontAlgn="base">
              <a:buNone/>
            </a:pPr>
            <a:r>
              <a:rPr lang="en-US" sz="2200" dirty="0"/>
              <a:t>Discrete Mathematics &amp; Algebra	 7</a:t>
            </a:r>
          </a:p>
          <a:p>
            <a:pPr marL="457200" lvl="1" indent="0" fontAlgn="base">
              <a:buNone/>
            </a:pPr>
            <a:r>
              <a:rPr lang="en-US" sz="2200" dirty="0"/>
              <a:t>Discrete Mathematics &amp; Calculus 	 9</a:t>
            </a:r>
          </a:p>
          <a:p>
            <a:pPr marL="457200" lvl="1" indent="0" fontAlgn="base">
              <a:buNone/>
            </a:pPr>
            <a:r>
              <a:rPr lang="en-US" sz="2200" dirty="0"/>
              <a:t>Algebra &amp; Calculus			11</a:t>
            </a:r>
          </a:p>
          <a:p>
            <a:pPr marL="0" indent="0">
              <a:buNone/>
            </a:pPr>
            <a:endParaRPr lang="en-US" sz="100" dirty="0"/>
          </a:p>
          <a:p>
            <a:pPr marL="0" indent="0" fontAlgn="base">
              <a:buNone/>
            </a:pPr>
            <a:r>
              <a:rPr lang="en-US" dirty="0"/>
              <a:t>How many students plan to take </a:t>
            </a:r>
            <a:r>
              <a:rPr lang="en-US" i="1" dirty="0"/>
              <a:t>all three</a:t>
            </a:r>
            <a:r>
              <a:rPr lang="en-US" dirty="0"/>
              <a:t> courses?</a:t>
            </a:r>
          </a:p>
          <a:p>
            <a:pPr marL="0" indent="0" algn="ctr" fontAlgn="base">
              <a:buNone/>
            </a:pPr>
            <a:br>
              <a:rPr lang="en-US" sz="1600" dirty="0"/>
            </a:br>
            <a:r>
              <a:rPr lang="en-US" dirty="0">
                <a:solidFill>
                  <a:schemeClr val="bg1"/>
                </a:solidFill>
              </a:rPr>
              <a:t>36 = 23 + 19 + 18 – 7 – 9 – 11 + N		N = 3 students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D2EE64-5AF6-47D1-8420-8534AB22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281F7-274E-4679-BC08-63998065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53096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B048-A531-4539-B2DC-27301204E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06918-4210-4FB4-84AD-D9B8749C99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formulas: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br>
                  <a:rPr lang="en-US" sz="200" b="0" dirty="0"/>
                </a:br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br>
                  <a:rPr lang="en-US" sz="700" b="0" dirty="0"/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𝑎𝑏𝑎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𝑏𝑎𝑏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06918-4210-4FB4-84AD-D9B8749C99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28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B2DB9-CEAD-4B9F-BECE-A0473685C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88AC7-7DE0-4045-B9C9-12814D8E9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301746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B048-A531-4539-B2DC-27301204E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06918-4210-4FB4-84AD-D9B8749C99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formulas: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br>
                  <a:rPr lang="en-US" sz="200" b="0" dirty="0"/>
                </a:br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br>
                  <a:rPr lang="en-US" sz="700" b="0" dirty="0"/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06918-4210-4FB4-84AD-D9B8749C99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28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B2DB9-CEAD-4B9F-BECE-A0473685C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88AC7-7DE0-4045-B9C9-12814D8E9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429697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3436-68D9-43CD-876C-4841719E6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theorem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09387C-243E-4076-9199-B1977E0DE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275" y="1276350"/>
                <a:ext cx="11191875" cy="5264150"/>
              </a:xfrm>
            </p:spPr>
            <p:txBody>
              <a:bodyPr anchor="ctr"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4000" b="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Example:</a:t>
                </a:r>
              </a:p>
              <a:p>
                <a:pPr marL="0" indent="0">
                  <a:buNone/>
                </a:pPr>
                <a:endParaRPr lang="en-US" sz="1200" dirty="0">
                  <a:solidFill>
                    <a:schemeClr val="bg1"/>
                  </a:solidFill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09387C-243E-4076-9199-B1977E0DE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275" y="1276350"/>
                <a:ext cx="11191875" cy="5264150"/>
              </a:xfrm>
              <a:blipFill>
                <a:blip r:embed="rId2"/>
                <a:stretch>
                  <a:fillRect l="-114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B72BD-CA2B-4F14-B449-BD6018B2D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7D2522-E10F-46E5-A6F8-3BA2E51E6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877926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3436-68D9-43CD-876C-4841719E6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theorem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09387C-243E-4076-9199-B1977E0DE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275" y="1276350"/>
                <a:ext cx="11191875" cy="5264150"/>
              </a:xfrm>
            </p:spPr>
            <p:txBody>
              <a:bodyPr anchor="ctr"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4000" b="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09387C-243E-4076-9199-B1977E0DE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275" y="1276350"/>
                <a:ext cx="11191875" cy="5264150"/>
              </a:xfrm>
              <a:blipFill>
                <a:blip r:embed="rId2"/>
                <a:stretch>
                  <a:fillRect l="-114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B72BD-CA2B-4F14-B449-BD6018B2D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7D2522-E10F-46E5-A6F8-3BA2E51E6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720395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3436-68D9-43CD-876C-4841719E6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theorem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09387C-243E-4076-9199-B1977E0DE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275" y="1276350"/>
                <a:ext cx="11191875" cy="5264150"/>
              </a:xfrm>
            </p:spPr>
            <p:txBody>
              <a:bodyPr anchor="ctr"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4000" b="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4,2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4,3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4,4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09387C-243E-4076-9199-B1977E0DE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275" y="1276350"/>
                <a:ext cx="11191875" cy="5264150"/>
              </a:xfrm>
              <a:blipFill>
                <a:blip r:embed="rId2"/>
                <a:stretch>
                  <a:fillRect l="-114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B72BD-CA2B-4F14-B449-BD6018B2D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7D2522-E10F-46E5-A6F8-3BA2E51E6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864170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3436-68D9-43CD-876C-4841719E6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theorem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09387C-243E-4076-9199-B1977E0DE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275" y="1276350"/>
                <a:ext cx="11191875" cy="5264150"/>
              </a:xfrm>
            </p:spPr>
            <p:txBody>
              <a:bodyPr anchor="ctr"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4000" b="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4,2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4,3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4,4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09387C-243E-4076-9199-B1977E0DE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275" y="1276350"/>
                <a:ext cx="11191875" cy="5264150"/>
              </a:xfrm>
              <a:blipFill>
                <a:blip r:embed="rId2"/>
                <a:stretch>
                  <a:fillRect l="-114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B72BD-CA2B-4F14-B449-BD6018B2D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7D2522-E10F-46E5-A6F8-3BA2E51E6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923387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5BF2-9907-4FE7-B0F1-B686AF157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Binomial coefficients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8B7B6-9106-41F0-91FA-E78E01237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Can you guess the value of the following sum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600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 number of subsets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In the sum above,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=0,…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consider all possible subsets and sum up how many of them are there.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Thus, the sum above = number of subsets of a set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endParaRPr lang="en-US" sz="1000" dirty="0">
                  <a:solidFill>
                    <a:schemeClr val="bg1"/>
                  </a:solidFill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How many subsets does a set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elements have?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8B7B6-9106-41F0-91FA-E78E01237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285" r="-174" b="-134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DB4AA-C5AB-4878-AF47-90F57260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1857F-25D7-4F3A-B540-DE9B07B4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3803415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5BF2-9907-4FE7-B0F1-B686AF157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Binomial coefficients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8B7B6-9106-41F0-91FA-E78E01237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Can you guess the value of the following sum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600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- number of subsets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In the sum above,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=0,…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consider all possible subsets and sum up how many of them are there.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Thus, the sum above = number of subsets of a set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endParaRPr lang="en-US" sz="1000" dirty="0">
                  <a:solidFill>
                    <a:schemeClr val="bg1"/>
                  </a:solidFill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How many subsets does a set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elements have?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8B7B6-9106-41F0-91FA-E78E01237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285" r="-174" b="-134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DB4AA-C5AB-4878-AF47-90F57260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1857F-25D7-4F3A-B540-DE9B07B4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6686016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5BF2-9907-4FE7-B0F1-B686AF157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Binomial coefficients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8B7B6-9106-41F0-91FA-E78E01237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Can you guess the value of the following sum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600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- number of subsets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dirty="0"/>
                  <a:t>In the sum above,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=0,…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consider all possible subsets and sum up how many of them are there.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Thus, the sum above = number of subsets of a set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endParaRPr lang="en-US" sz="1000" dirty="0">
                  <a:solidFill>
                    <a:schemeClr val="bg1"/>
                  </a:solidFill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How many subsets does a set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elements have?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8B7B6-9106-41F0-91FA-E78E01237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285" r="-174" b="-134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DB4AA-C5AB-4878-AF47-90F57260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1857F-25D7-4F3A-B540-DE9B07B4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606252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5BF2-9907-4FE7-B0F1-B686AF157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Binomial coefficients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8B7B6-9106-41F0-91FA-E78E01237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Can you guess the value of the following sum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600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- number of subsets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dirty="0"/>
                  <a:t>In the sum above,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=0,…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consider all possible subsets and sum up how many of them are there.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dirty="0"/>
                  <a:t>Thus, the sum above = number of subsets of a set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 </a:t>
                </a:r>
                <a:endParaRPr lang="en-US" sz="1000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How many subsets does a set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elements have?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8B7B6-9106-41F0-91FA-E78E01237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285" r="-174" b="-134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DB4AA-C5AB-4878-AF47-90F57260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1857F-25D7-4F3A-B540-DE9B07B4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4559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91CE-7B25-4712-ACE7-36A543C5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Students and courses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2A780-024A-4BAF-869C-E499ED5F5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3063"/>
            <a:ext cx="10515600" cy="4805362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A total of 36 students plan to take at least one of Discrete Mathematics, Algebra and Calculus during the coming semester:</a:t>
            </a:r>
          </a:p>
          <a:p>
            <a:pPr marL="0" indent="0" fontAlgn="base">
              <a:buNone/>
            </a:pPr>
            <a:br>
              <a:rPr lang="en-US" sz="1000" dirty="0"/>
            </a:br>
            <a:r>
              <a:rPr lang="en-US" sz="3200" dirty="0"/>
              <a:t>    </a:t>
            </a:r>
            <a:r>
              <a:rPr lang="en-US" sz="2200" dirty="0"/>
              <a:t>Discrete Mathematics	23</a:t>
            </a:r>
          </a:p>
          <a:p>
            <a:pPr marL="457200" lvl="1" indent="0" fontAlgn="base">
              <a:buNone/>
            </a:pPr>
            <a:r>
              <a:rPr lang="en-US" sz="2200" dirty="0"/>
              <a:t>Algebra 			19</a:t>
            </a:r>
          </a:p>
          <a:p>
            <a:pPr marL="457200" lvl="1" indent="0" fontAlgn="base">
              <a:buNone/>
            </a:pPr>
            <a:r>
              <a:rPr lang="en-US" sz="2200" dirty="0"/>
              <a:t>Calculus			18</a:t>
            </a:r>
          </a:p>
          <a:p>
            <a:pPr marL="457200" lvl="1" indent="0" fontAlgn="base">
              <a:buNone/>
            </a:pPr>
            <a:r>
              <a:rPr lang="en-US" sz="2200" dirty="0"/>
              <a:t>Discrete Mathematics &amp; Algebra	 7</a:t>
            </a:r>
          </a:p>
          <a:p>
            <a:pPr marL="457200" lvl="1" indent="0" fontAlgn="base">
              <a:buNone/>
            </a:pPr>
            <a:r>
              <a:rPr lang="en-US" sz="2200" dirty="0"/>
              <a:t>Discrete Mathematics &amp; Calculus 	 9</a:t>
            </a:r>
          </a:p>
          <a:p>
            <a:pPr marL="457200" lvl="1" indent="0" fontAlgn="base">
              <a:buNone/>
            </a:pPr>
            <a:r>
              <a:rPr lang="en-US" sz="2200" dirty="0"/>
              <a:t>Algebra &amp; Calculus			11</a:t>
            </a:r>
          </a:p>
          <a:p>
            <a:pPr marL="0" indent="0">
              <a:buNone/>
            </a:pPr>
            <a:endParaRPr lang="en-US" sz="100" dirty="0"/>
          </a:p>
          <a:p>
            <a:pPr marL="0" indent="0" fontAlgn="base">
              <a:buNone/>
            </a:pPr>
            <a:r>
              <a:rPr lang="en-US" dirty="0"/>
              <a:t>How many students plan to take </a:t>
            </a:r>
            <a:r>
              <a:rPr lang="en-US" i="1" dirty="0"/>
              <a:t>all three</a:t>
            </a:r>
            <a:r>
              <a:rPr lang="en-US" dirty="0"/>
              <a:t> courses?</a:t>
            </a:r>
          </a:p>
          <a:p>
            <a:pPr marL="0" indent="0" algn="ctr" fontAlgn="base">
              <a:buNone/>
            </a:pPr>
            <a:br>
              <a:rPr lang="en-US" sz="1600" dirty="0"/>
            </a:br>
            <a:r>
              <a:rPr lang="en-US" dirty="0"/>
              <a:t>36 = 23 + 19 + 18 – 7 – 9 – 11 + N		N = 3 students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D2EE64-5AF6-47D1-8420-8534AB22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281F7-274E-4679-BC08-63998065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16569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5BF2-9907-4FE7-B0F1-B686AF157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Binomial coefficients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8B7B6-9106-41F0-91FA-E78E01237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Can you guess the value of the following sum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m:rPr>
                          <m:nor/>
                        </m:rPr>
                        <a:rPr lang="en-US" dirty="0"/>
                        <m:t>.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600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- number of subsets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dirty="0"/>
                  <a:t>In the sum above,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=0,…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consider all possible subsets and sum up how many of them are there.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dirty="0"/>
                  <a:t>Thus, the sum above = number of subsets of a set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 </a:t>
                </a:r>
                <a:endParaRPr lang="en-US" sz="1000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dirty="0"/>
                  <a:t>How many subsets does a set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elements have?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8B7B6-9106-41F0-91FA-E78E01237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285" r="-174" b="-134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DB4AA-C5AB-4878-AF47-90F57260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1857F-25D7-4F3A-B540-DE9B07B4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565662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C16785-A52E-4461-9095-41467C81B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Pascal’s triangle</a:t>
            </a:r>
            <a:endParaRPr lang="en-BE" dirty="0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4D58B5FF-4FD8-48BE-B371-DA8FB54B9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307" y="1825625"/>
            <a:ext cx="4345385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C1D50-DDCE-49B4-8081-79724C4E5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FA748-1468-41F6-9437-3933500D7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535798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D486ABB-D229-4D9E-BD17-446291C73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b="1" dirty="0"/>
              <a:t>PASCAL’S TRIANGLE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E32AA-DB7E-47D0-B656-64443E6DC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https://youtu.be/XMriWTvPXHI</a:t>
            </a:r>
            <a:r>
              <a:rPr lang="nl-BE" dirty="0"/>
              <a:t> 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7E3B17-2D80-4C19-8CCD-3B3152C92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858F47-86A4-4C3F-BE07-861C09DA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8207359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76518C8-A3E5-4C56-A749-3F9A6012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salads</a:t>
            </a:r>
            <a:endParaRPr lang="en-BE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AB097F1-DE8B-4059-84A5-1A925A721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0200" y="1825625"/>
            <a:ext cx="5943600" cy="4351338"/>
          </a:xfrm>
        </p:spPr>
        <p:txBody>
          <a:bodyPr/>
          <a:lstStyle/>
          <a:p>
            <a:r>
              <a:rPr lang="en-US" dirty="0"/>
              <a:t>Is this true?</a:t>
            </a:r>
          </a:p>
          <a:p>
            <a:endParaRPr lang="en-US" dirty="0"/>
          </a:p>
          <a:p>
            <a:r>
              <a:rPr lang="en-US" dirty="0"/>
              <a:t>Assume that</a:t>
            </a:r>
          </a:p>
          <a:p>
            <a:pPr lvl="1"/>
            <a:r>
              <a:rPr lang="en-US" sz="2800" dirty="0"/>
              <a:t>there are exactly 50 ingredients;</a:t>
            </a:r>
          </a:p>
          <a:p>
            <a:pPr lvl="1"/>
            <a:r>
              <a:rPr lang="en-US" sz="2800" dirty="0" err="1"/>
              <a:t>letuce</a:t>
            </a:r>
            <a:r>
              <a:rPr lang="en-US" sz="2800" dirty="0"/>
              <a:t> (salad base) is one of them, so there are 49 ingredients left;</a:t>
            </a:r>
          </a:p>
          <a:p>
            <a:pPr lvl="1"/>
            <a:r>
              <a:rPr lang="en-US" sz="2800" dirty="0"/>
              <a:t>you can still choose 5 ingredients in addition to the base.</a:t>
            </a:r>
            <a:endParaRPr lang="en-BE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11CF4-B204-4F31-A8FF-470A7C0F7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56EA7-3D6F-42C5-B586-0E347E3CF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133</a:t>
            </a:fld>
            <a:endParaRPr lang="en-BE"/>
          </a:p>
        </p:txBody>
      </p:sp>
      <p:pic>
        <p:nvPicPr>
          <p:cNvPr id="13" name="Content Placeholder 1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A17D3D86-69DA-4368-B718-28C24F3445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0" t="1309"/>
          <a:stretch/>
        </p:blipFill>
        <p:spPr>
          <a:xfrm>
            <a:off x="1771650" y="1643063"/>
            <a:ext cx="3100070" cy="459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5646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76518C8-A3E5-4C56-A749-3F9A6012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salads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5AB097F1-DE8B-4059-84A5-1A925A721F9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410200" y="1643064"/>
                <a:ext cx="5943600" cy="47132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Is this true?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49,5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49!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5!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49−5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49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⋅48⋅47⋅46⋅45⋅44!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5⋅4⋅3⋅2⋅44!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>
                    <a:solidFill>
                      <a:schemeClr val="bg1"/>
                    </a:solidFill>
                  </a:rPr>
                </a:br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49⋅48⋅47⋅46⋅45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>
                    <a:solidFill>
                      <a:schemeClr val="bg1"/>
                    </a:solidFill>
                  </a:rPr>
                </a:br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=1,906,884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5AB097F1-DE8B-4059-84A5-1A925A721F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410200" y="1643064"/>
                <a:ext cx="5943600" cy="4713286"/>
              </a:xfrm>
              <a:blipFill>
                <a:blip r:embed="rId2"/>
                <a:stretch>
                  <a:fillRect l="-1846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11CF4-B204-4F31-A8FF-470A7C0F7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56EA7-3D6F-42C5-B586-0E347E3CF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134</a:t>
            </a:fld>
            <a:endParaRPr lang="en-BE"/>
          </a:p>
        </p:txBody>
      </p:sp>
      <p:pic>
        <p:nvPicPr>
          <p:cNvPr id="13" name="Content Placeholder 1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A17D3D86-69DA-4368-B718-28C24F3445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0" t="1309"/>
          <a:stretch/>
        </p:blipFill>
        <p:spPr>
          <a:xfrm>
            <a:off x="1771650" y="1643063"/>
            <a:ext cx="3100070" cy="459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6929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76518C8-A3E5-4C56-A749-3F9A6012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salads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5AB097F1-DE8B-4059-84A5-1A925A721F9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410200" y="1643064"/>
                <a:ext cx="5943600" cy="47132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Is this true?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49,5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49!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5!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49−5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49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⋅48⋅47⋅46⋅45⋅44!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5⋅4⋅3⋅2⋅44!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>
                    <a:solidFill>
                      <a:schemeClr val="bg1"/>
                    </a:solidFill>
                  </a:rPr>
                </a:br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49⋅48⋅47⋅46⋅45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>
                    <a:solidFill>
                      <a:schemeClr val="bg1"/>
                    </a:solidFill>
                  </a:rPr>
                </a:br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=1,906,884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5AB097F1-DE8B-4059-84A5-1A925A721F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410200" y="1643064"/>
                <a:ext cx="5943600" cy="4713286"/>
              </a:xfrm>
              <a:blipFill>
                <a:blip r:embed="rId2"/>
                <a:stretch>
                  <a:fillRect l="-1846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11CF4-B204-4F31-A8FF-470A7C0F7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56EA7-3D6F-42C5-B586-0E347E3CF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135</a:t>
            </a:fld>
            <a:endParaRPr lang="en-BE"/>
          </a:p>
        </p:txBody>
      </p:sp>
      <p:pic>
        <p:nvPicPr>
          <p:cNvPr id="13" name="Content Placeholder 1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A17D3D86-69DA-4368-B718-28C24F3445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0" t="1309"/>
          <a:stretch/>
        </p:blipFill>
        <p:spPr>
          <a:xfrm>
            <a:off x="1771650" y="1643063"/>
            <a:ext cx="3100070" cy="459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9817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76518C8-A3E5-4C56-A749-3F9A6012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salads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5AB097F1-DE8B-4059-84A5-1A925A721F9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410200" y="1643064"/>
                <a:ext cx="5943600" cy="47132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Is this true?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49,5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49!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5!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49−5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49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⋅48⋅47⋅46⋅45⋅44!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5⋅4⋅3⋅2⋅44!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49⋅48⋅47⋅46⋅45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=1,906,884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5AB097F1-DE8B-4059-84A5-1A925A721F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410200" y="1643064"/>
                <a:ext cx="5943600" cy="4713286"/>
              </a:xfrm>
              <a:blipFill>
                <a:blip r:embed="rId2"/>
                <a:stretch>
                  <a:fillRect l="-1846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11CF4-B204-4F31-A8FF-470A7C0F7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56EA7-3D6F-42C5-B586-0E347E3CF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136</a:t>
            </a:fld>
            <a:endParaRPr lang="en-BE"/>
          </a:p>
        </p:txBody>
      </p:sp>
      <p:pic>
        <p:nvPicPr>
          <p:cNvPr id="13" name="Content Placeholder 1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A17D3D86-69DA-4368-B718-28C24F3445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0" t="1309"/>
          <a:stretch/>
        </p:blipFill>
        <p:spPr>
          <a:xfrm>
            <a:off x="1771650" y="1643063"/>
            <a:ext cx="3100070" cy="459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332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8BB7C3-8B0F-4BEE-AEE1-C2D2B0CC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PERMUTATIONS VS COMBINATIONS</a:t>
            </a:r>
            <a:endParaRPr lang="en-BE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3AEBD4-C57F-43E0-9605-7C2C2F6B25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70BE2-032E-4E47-B254-6F38D9D96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416B5-1E26-4875-AEBB-6F34E772E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969364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123A573-07B1-484E-AD5E-1B31704B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 1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5A335D9-3343-4163-A2A1-3CF8A82D8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</p:spPr>
            <p:txBody>
              <a:bodyPr/>
              <a:lstStyle/>
              <a:p>
                <a:r>
                  <a:rPr lang="en-US" dirty="0"/>
                  <a:t>A committee should consist of 3 faculty members and 2 students: </a:t>
                </a:r>
              </a:p>
              <a:p>
                <a:pPr lvl="1"/>
                <a:r>
                  <a:rPr lang="en-US" sz="2800" dirty="0"/>
                  <a:t>faculty members can be chosen from 6 eligible candidates;</a:t>
                </a:r>
              </a:p>
              <a:p>
                <a:pPr lvl="1"/>
                <a:r>
                  <a:rPr lang="en-US" sz="2800" dirty="0"/>
                  <a:t>students can be chosen from 5 eligible candidates.</a:t>
                </a:r>
              </a:p>
              <a:p>
                <a:r>
                  <a:rPr lang="en-US" dirty="0"/>
                  <a:t>How many different committees are possible?</a:t>
                </a:r>
              </a:p>
              <a:p>
                <a:endParaRPr lang="en-US" sz="1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6, 3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3!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6−3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ways to chose a faculty member.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ways to chose a students.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BE" sz="2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Product rule:	20 x 10 different committees are possible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5A335D9-3343-4163-A2A1-3CF8A82D8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  <a:blipFill>
                <a:blip r:embed="rId2"/>
                <a:stretch>
                  <a:fillRect l="-1217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49955-35D5-4E0B-B9EF-AD3230BA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6FAC3-FB67-4A7F-BD18-47BC71561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82853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123A573-07B1-484E-AD5E-1B31704B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 1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5A335D9-3343-4163-A2A1-3CF8A82D8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</p:spPr>
            <p:txBody>
              <a:bodyPr/>
              <a:lstStyle/>
              <a:p>
                <a:r>
                  <a:rPr lang="en-US" dirty="0"/>
                  <a:t>A committee should consist of 3 faculty members and 2 students: </a:t>
                </a:r>
              </a:p>
              <a:p>
                <a:pPr lvl="1"/>
                <a:r>
                  <a:rPr lang="en-US" sz="2800" dirty="0"/>
                  <a:t>faculty members can be chosen from 6 eligible candidates;</a:t>
                </a:r>
              </a:p>
              <a:p>
                <a:pPr lvl="1"/>
                <a:r>
                  <a:rPr lang="en-US" sz="2800" dirty="0"/>
                  <a:t>students can be chosen from 5 eligible candidates.</a:t>
                </a:r>
              </a:p>
              <a:p>
                <a:r>
                  <a:rPr lang="en-US" dirty="0"/>
                  <a:t>How many different committees are possible?</a:t>
                </a:r>
              </a:p>
              <a:p>
                <a:endParaRPr lang="en-US" sz="1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6, 3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3!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6−3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ways to chose a faculty member.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ways to chose a students.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BE" sz="2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Product rule:	20 x 10 different committees are possible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5A335D9-3343-4163-A2A1-3CF8A82D8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  <a:blipFill>
                <a:blip r:embed="rId2"/>
                <a:stretch>
                  <a:fillRect l="-1217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49955-35D5-4E0B-B9EF-AD3230BA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6FAC3-FB67-4A7F-BD18-47BC71561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5289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91CE-7B25-4712-ACE7-36A543C5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Students and courses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2A780-024A-4BAF-869C-E499ED5F5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3063"/>
            <a:ext cx="10515600" cy="4805362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A total of 36 students plan to take at least one of Discrete Mathematics, Algebra and Calculus during the coming semester:</a:t>
            </a:r>
          </a:p>
          <a:p>
            <a:pPr marL="0" indent="0" fontAlgn="base">
              <a:buNone/>
            </a:pPr>
            <a:br>
              <a:rPr lang="en-US" sz="1000" dirty="0"/>
            </a:br>
            <a:r>
              <a:rPr lang="en-US" sz="3200" dirty="0"/>
              <a:t>    </a:t>
            </a:r>
            <a:r>
              <a:rPr lang="en-US" sz="2200" dirty="0"/>
              <a:t>Discrete Mathematics	23</a:t>
            </a:r>
          </a:p>
          <a:p>
            <a:pPr marL="457200" lvl="1" indent="0" fontAlgn="base">
              <a:buNone/>
            </a:pPr>
            <a:r>
              <a:rPr lang="en-US" sz="2200" dirty="0"/>
              <a:t>Algebra 			19</a:t>
            </a:r>
          </a:p>
          <a:p>
            <a:pPr marL="457200" lvl="1" indent="0" fontAlgn="base">
              <a:buNone/>
            </a:pPr>
            <a:r>
              <a:rPr lang="en-US" sz="2200" dirty="0"/>
              <a:t>Calculus			18</a:t>
            </a:r>
          </a:p>
          <a:p>
            <a:pPr marL="457200" lvl="1" indent="0" fontAlgn="base">
              <a:buNone/>
            </a:pPr>
            <a:r>
              <a:rPr lang="en-US" sz="2200" dirty="0"/>
              <a:t>Discrete Mathematics &amp; Algebra	 7</a:t>
            </a:r>
          </a:p>
          <a:p>
            <a:pPr marL="457200" lvl="1" indent="0" fontAlgn="base">
              <a:buNone/>
            </a:pPr>
            <a:r>
              <a:rPr lang="en-US" sz="2200" dirty="0"/>
              <a:t>Discrete Mathematics &amp; Calculus 	 9</a:t>
            </a:r>
          </a:p>
          <a:p>
            <a:pPr marL="457200" lvl="1" indent="0" fontAlgn="base">
              <a:buNone/>
            </a:pPr>
            <a:r>
              <a:rPr lang="en-US" sz="2200" dirty="0"/>
              <a:t>Algebra &amp; Calculus			11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dirty="0"/>
              <a:t>How many students plan to take </a:t>
            </a:r>
            <a:br>
              <a:rPr lang="en-US" dirty="0"/>
            </a:br>
            <a:r>
              <a:rPr lang="en-US" i="1" dirty="0"/>
              <a:t>exactly one</a:t>
            </a:r>
            <a:r>
              <a:rPr lang="en-US" dirty="0"/>
              <a:t> of the courses?	</a:t>
            </a:r>
            <a:r>
              <a:rPr lang="en-US" dirty="0">
                <a:solidFill>
                  <a:schemeClr val="bg1"/>
                </a:solidFill>
              </a:rPr>
              <a:t>10 + 4 + 1 = 15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D2EE64-5AF6-47D1-8420-8534AB22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281F7-274E-4679-BC08-63998065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</a:t>
            </a:fld>
            <a:endParaRPr lang="en-B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DE0A8A-CD0D-4E84-B866-C13588E0945E}"/>
              </a:ext>
            </a:extLst>
          </p:cNvPr>
          <p:cNvGrpSpPr/>
          <p:nvPr/>
        </p:nvGrpSpPr>
        <p:grpSpPr>
          <a:xfrm>
            <a:off x="7081837" y="2699624"/>
            <a:ext cx="3057525" cy="3174126"/>
            <a:chOff x="6858000" y="2714625"/>
            <a:chExt cx="2247900" cy="233362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1663EA-1A77-4F3A-89C8-93A80ED88793}"/>
                </a:ext>
              </a:extLst>
            </p:cNvPr>
            <p:cNvSpPr/>
            <p:nvPr/>
          </p:nvSpPr>
          <p:spPr>
            <a:xfrm>
              <a:off x="6858000" y="2714625"/>
              <a:ext cx="1619250" cy="1619250"/>
            </a:xfrm>
            <a:prstGeom prst="ellipse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0D3C180-FA97-4F6F-B55D-217B06F74F95}"/>
                </a:ext>
              </a:extLst>
            </p:cNvPr>
            <p:cNvSpPr/>
            <p:nvPr/>
          </p:nvSpPr>
          <p:spPr>
            <a:xfrm>
              <a:off x="7486650" y="2714625"/>
              <a:ext cx="1619250" cy="1619250"/>
            </a:xfrm>
            <a:prstGeom prst="ellipse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254422A-C0DD-4D32-B93F-BDE3C66A76C1}"/>
                </a:ext>
              </a:extLst>
            </p:cNvPr>
            <p:cNvSpPr/>
            <p:nvPr/>
          </p:nvSpPr>
          <p:spPr>
            <a:xfrm>
              <a:off x="7172325" y="3429000"/>
              <a:ext cx="1619250" cy="1619250"/>
            </a:xfrm>
            <a:prstGeom prst="ellipse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0F86D83-65FE-48BA-A945-37EBE4E788BE}"/>
              </a:ext>
            </a:extLst>
          </p:cNvPr>
          <p:cNvSpPr txBox="1"/>
          <p:nvPr/>
        </p:nvSpPr>
        <p:spPr>
          <a:xfrm>
            <a:off x="7251108" y="3095655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  <a:endParaRPr lang="en-BE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84F3F-3EC7-4224-B90D-014A23E320A1}"/>
              </a:ext>
            </a:extLst>
          </p:cNvPr>
          <p:cNvSpPr txBox="1"/>
          <p:nvPr/>
        </p:nvSpPr>
        <p:spPr>
          <a:xfrm>
            <a:off x="9627191" y="3095655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  <a:endParaRPr lang="en-BE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160A21-F90C-4646-8668-EADEE030E10C}"/>
              </a:ext>
            </a:extLst>
          </p:cNvPr>
          <p:cNvSpPr txBox="1"/>
          <p:nvPr/>
        </p:nvSpPr>
        <p:spPr>
          <a:xfrm>
            <a:off x="8391928" y="5442854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  <a:endParaRPr lang="en-BE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4B80ED-0A8B-451D-858A-E999EE3160F2}"/>
              </a:ext>
            </a:extLst>
          </p:cNvPr>
          <p:cNvSpPr txBox="1"/>
          <p:nvPr/>
        </p:nvSpPr>
        <p:spPr>
          <a:xfrm>
            <a:off x="8267699" y="3952905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3</a:t>
            </a:r>
            <a:endParaRPr lang="en-BE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613BAF-336F-4A8E-8E48-2AD5B670D6D5}"/>
              </a:ext>
            </a:extLst>
          </p:cNvPr>
          <p:cNvSpPr txBox="1"/>
          <p:nvPr/>
        </p:nvSpPr>
        <p:spPr>
          <a:xfrm>
            <a:off x="7936908" y="3165987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4</a:t>
            </a:r>
            <a:endParaRPr lang="en-BE" i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AF6CD0-9CDC-4FA3-B2C4-ABB1DF9C97BE}"/>
              </a:ext>
            </a:extLst>
          </p:cNvPr>
          <p:cNvSpPr txBox="1"/>
          <p:nvPr/>
        </p:nvSpPr>
        <p:spPr>
          <a:xfrm>
            <a:off x="7216960" y="4328490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6</a:t>
            </a:r>
            <a:endParaRPr lang="en-BE" i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167804-8DF7-4566-85A6-163DDBDE718B}"/>
              </a:ext>
            </a:extLst>
          </p:cNvPr>
          <p:cNvSpPr txBox="1"/>
          <p:nvPr/>
        </p:nvSpPr>
        <p:spPr>
          <a:xfrm>
            <a:off x="8615767" y="4325892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8</a:t>
            </a:r>
            <a:endParaRPr lang="en-BE" i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59A8F8-536D-4C7F-B69B-E0F9E975B950}"/>
              </a:ext>
            </a:extLst>
          </p:cNvPr>
          <p:cNvSpPr txBox="1"/>
          <p:nvPr/>
        </p:nvSpPr>
        <p:spPr>
          <a:xfrm>
            <a:off x="6764929" y="3566097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10</a:t>
            </a:r>
            <a:endParaRPr lang="en-BE" i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300B2C-87DD-4171-804E-6BCBF8582C44}"/>
              </a:ext>
            </a:extLst>
          </p:cNvPr>
          <p:cNvSpPr txBox="1"/>
          <p:nvPr/>
        </p:nvSpPr>
        <p:spPr>
          <a:xfrm>
            <a:off x="9104405" y="3566097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4</a:t>
            </a:r>
            <a:endParaRPr lang="en-BE" i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8C168B-57FB-418B-BB88-C5359BE93F15}"/>
              </a:ext>
            </a:extLst>
          </p:cNvPr>
          <p:cNvSpPr txBox="1"/>
          <p:nvPr/>
        </p:nvSpPr>
        <p:spPr>
          <a:xfrm>
            <a:off x="7936908" y="5013415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1</a:t>
            </a:r>
            <a:endParaRPr lang="en-BE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0841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123A573-07B1-484E-AD5E-1B31704B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 1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5A335D9-3343-4163-A2A1-3CF8A82D8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</p:spPr>
            <p:txBody>
              <a:bodyPr/>
              <a:lstStyle/>
              <a:p>
                <a:r>
                  <a:rPr lang="en-US" dirty="0"/>
                  <a:t>A committee should consist of 3 faculty members and 2 students: </a:t>
                </a:r>
              </a:p>
              <a:p>
                <a:pPr lvl="1"/>
                <a:r>
                  <a:rPr lang="en-US" sz="2800" dirty="0"/>
                  <a:t>faculty members can be chosen from 6 eligible candidates;</a:t>
                </a:r>
              </a:p>
              <a:p>
                <a:pPr lvl="1"/>
                <a:r>
                  <a:rPr lang="en-US" sz="2800" dirty="0"/>
                  <a:t>students can be chosen from 5 eligible candidates.</a:t>
                </a:r>
              </a:p>
              <a:p>
                <a:r>
                  <a:rPr lang="en-US" dirty="0"/>
                  <a:t>How many different committees are possible?</a:t>
                </a:r>
              </a:p>
              <a:p>
                <a:endParaRPr lang="en-US" sz="1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6, 3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3!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6−3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dirty="0"/>
                  <a:t> ways to chose a faculty member.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ways to chose a students.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BE" sz="2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Product rule:	20 x 10 different committees are possible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5A335D9-3343-4163-A2A1-3CF8A82D8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  <a:blipFill>
                <a:blip r:embed="rId2"/>
                <a:stretch>
                  <a:fillRect l="-1217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49955-35D5-4E0B-B9EF-AD3230BA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6FAC3-FB67-4A7F-BD18-47BC71561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8031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123A573-07B1-484E-AD5E-1B31704B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 1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5A335D9-3343-4163-A2A1-3CF8A82D8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</p:spPr>
            <p:txBody>
              <a:bodyPr/>
              <a:lstStyle/>
              <a:p>
                <a:r>
                  <a:rPr lang="en-US" dirty="0"/>
                  <a:t>A committee should consist of 3 faculty members and 2 students: </a:t>
                </a:r>
              </a:p>
              <a:p>
                <a:pPr lvl="1"/>
                <a:r>
                  <a:rPr lang="en-US" sz="2800" dirty="0"/>
                  <a:t>faculty members can be chosen from 6 eligible candidates;</a:t>
                </a:r>
              </a:p>
              <a:p>
                <a:pPr lvl="1"/>
                <a:r>
                  <a:rPr lang="en-US" sz="2800" dirty="0"/>
                  <a:t>students can be chosen from 5 eligible candidates.</a:t>
                </a:r>
              </a:p>
              <a:p>
                <a:r>
                  <a:rPr lang="en-US" dirty="0"/>
                  <a:t>How many different committees are possible?</a:t>
                </a:r>
              </a:p>
              <a:p>
                <a:endParaRPr lang="en-US" sz="1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6, 3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3!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6−3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ways to chose a faculty member.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ways to chose a students.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BE" sz="2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Product rule:	20 x 10 different committees are possible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5A335D9-3343-4163-A2A1-3CF8A82D8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  <a:blipFill>
                <a:blip r:embed="rId2"/>
                <a:stretch>
                  <a:fillRect l="-1217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49955-35D5-4E0B-B9EF-AD3230BA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6FAC3-FB67-4A7F-BD18-47BC71561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085610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123A573-07B1-484E-AD5E-1B31704B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 1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5A335D9-3343-4163-A2A1-3CF8A82D8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</p:spPr>
            <p:txBody>
              <a:bodyPr/>
              <a:lstStyle/>
              <a:p>
                <a:r>
                  <a:rPr lang="en-US" dirty="0"/>
                  <a:t>A committee should consist of 3 faculty members and 2 students: </a:t>
                </a:r>
              </a:p>
              <a:p>
                <a:pPr lvl="1"/>
                <a:r>
                  <a:rPr lang="en-US" sz="2800" dirty="0"/>
                  <a:t>faculty members can be chosen from 6 eligible candidates;</a:t>
                </a:r>
              </a:p>
              <a:p>
                <a:pPr lvl="1"/>
                <a:r>
                  <a:rPr lang="en-US" sz="2800" dirty="0"/>
                  <a:t>students can be chosen from 5 eligible candidates.</a:t>
                </a:r>
              </a:p>
              <a:p>
                <a:r>
                  <a:rPr lang="en-US" dirty="0"/>
                  <a:t>How many different committees are possible?</a:t>
                </a:r>
              </a:p>
              <a:p>
                <a:endParaRPr lang="en-US" sz="1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6, 3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3!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6−3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ways to chose a faculty member.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ways to chose a students.</a:t>
                </a:r>
                <a:br>
                  <a:rPr lang="en-US" dirty="0"/>
                </a:br>
                <a:endParaRPr lang="en-BE" sz="2000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Product rule:	20 x 10 different committees are possible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5A335D9-3343-4163-A2A1-3CF8A82D8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  <a:blipFill>
                <a:blip r:embed="rId2"/>
                <a:stretch>
                  <a:fillRect l="-1217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49955-35D5-4E0B-B9EF-AD3230BA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6FAC3-FB67-4A7F-BD18-47BC71561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8106185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123A573-07B1-484E-AD5E-1B31704B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 1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5A335D9-3343-4163-A2A1-3CF8A82D8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</p:spPr>
            <p:txBody>
              <a:bodyPr/>
              <a:lstStyle/>
              <a:p>
                <a:r>
                  <a:rPr lang="en-US" dirty="0"/>
                  <a:t>A committee should consist of 3 faculty members and 2 students: </a:t>
                </a:r>
              </a:p>
              <a:p>
                <a:pPr lvl="1"/>
                <a:r>
                  <a:rPr lang="en-US" sz="2800" dirty="0"/>
                  <a:t>faculty members can be chosen from 6 eligible candidates;</a:t>
                </a:r>
              </a:p>
              <a:p>
                <a:pPr lvl="1"/>
                <a:r>
                  <a:rPr lang="en-US" sz="2800" dirty="0"/>
                  <a:t>students can be chosen from 5 eligible candidates.</a:t>
                </a:r>
              </a:p>
              <a:p>
                <a:r>
                  <a:rPr lang="en-US" dirty="0"/>
                  <a:t>How many different committees are possible?</a:t>
                </a:r>
              </a:p>
              <a:p>
                <a:endParaRPr lang="en-US" sz="1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6, 3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3!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6−3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ways to chose a faculty member.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ways to chose a students.</a:t>
                </a:r>
                <a:br>
                  <a:rPr lang="en-US" dirty="0"/>
                </a:br>
                <a:endParaRPr lang="en-BE" sz="2000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Product rule:	20 x 10 different committees are possible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5A335D9-3343-4163-A2A1-3CF8A82D8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  <a:blipFill>
                <a:blip r:embed="rId2"/>
                <a:stretch>
                  <a:fillRect l="-1217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49955-35D5-4E0B-B9EF-AD3230BA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6FAC3-FB67-4A7F-BD18-47BC71561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839126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123A573-07B1-484E-AD5E-1B31704B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 1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5A335D9-3343-4163-A2A1-3CF8A82D8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</p:spPr>
            <p:txBody>
              <a:bodyPr/>
              <a:lstStyle/>
              <a:p>
                <a:r>
                  <a:rPr lang="en-US" dirty="0"/>
                  <a:t>A committee should consist of 3 faculty members and 2 students: </a:t>
                </a:r>
              </a:p>
              <a:p>
                <a:pPr lvl="1"/>
                <a:r>
                  <a:rPr lang="en-US" sz="2800" dirty="0"/>
                  <a:t>faculty members can be chosen from 6 eligible candidates;</a:t>
                </a:r>
              </a:p>
              <a:p>
                <a:pPr lvl="1"/>
                <a:r>
                  <a:rPr lang="en-US" sz="2800" dirty="0"/>
                  <a:t>students can be chosen from 5 eligible candidates.</a:t>
                </a:r>
              </a:p>
              <a:p>
                <a:r>
                  <a:rPr lang="en-US" dirty="0"/>
                  <a:t>How many different committees are possible?</a:t>
                </a:r>
              </a:p>
              <a:p>
                <a:endParaRPr lang="en-US" sz="1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6, 3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3!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6−3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ways to chose a faculty member.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ways to chose a students.</a:t>
                </a:r>
                <a:br>
                  <a:rPr lang="en-US" dirty="0"/>
                </a:br>
                <a:endParaRPr lang="en-BE" sz="2000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Product rule:	20 x 10 different committees are possible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5A335D9-3343-4163-A2A1-3CF8A82D8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  <a:blipFill>
                <a:blip r:embed="rId2"/>
                <a:stretch>
                  <a:fillRect l="-1217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49955-35D5-4E0B-B9EF-AD3230BA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6FAC3-FB67-4A7F-BD18-47BC71561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25053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123A573-07B1-484E-AD5E-1B31704B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 1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5A335D9-3343-4163-A2A1-3CF8A82D8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</p:spPr>
            <p:txBody>
              <a:bodyPr/>
              <a:lstStyle/>
              <a:p>
                <a:r>
                  <a:rPr lang="en-US" dirty="0"/>
                  <a:t>A committee should consist of 3 faculty members and 2 students: </a:t>
                </a:r>
              </a:p>
              <a:p>
                <a:pPr lvl="1"/>
                <a:r>
                  <a:rPr lang="en-US" sz="2800" dirty="0"/>
                  <a:t>faculty members can be chosen from 6 eligible candidates;</a:t>
                </a:r>
              </a:p>
              <a:p>
                <a:pPr lvl="1"/>
                <a:r>
                  <a:rPr lang="en-US" sz="2800" dirty="0"/>
                  <a:t>students can be chosen from 5 eligible candidates.</a:t>
                </a:r>
              </a:p>
              <a:p>
                <a:r>
                  <a:rPr lang="en-US" dirty="0"/>
                  <a:t>How many different committees are possible?</a:t>
                </a:r>
              </a:p>
              <a:p>
                <a:endParaRPr lang="en-US" sz="1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6, 3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3!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6−3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ways to chose a faculty member.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ways to chose a students.</a:t>
                </a:r>
                <a:br>
                  <a:rPr lang="en-US" dirty="0"/>
                </a:br>
                <a:endParaRPr lang="en-BE" sz="2000" dirty="0"/>
              </a:p>
              <a:p>
                <a:pPr marL="0" indent="0">
                  <a:buNone/>
                </a:pPr>
                <a:r>
                  <a:rPr lang="en-US" dirty="0"/>
                  <a:t>Product rule:	20 x 10 different committees are possible</a:t>
                </a:r>
                <a:endParaRPr lang="en-BE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5A335D9-3343-4163-A2A1-3CF8A82D8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  <a:blipFill>
                <a:blip r:embed="rId2"/>
                <a:stretch>
                  <a:fillRect l="-1217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49955-35D5-4E0B-B9EF-AD3230BA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6FAC3-FB67-4A7F-BD18-47BC71561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1170512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A058-4285-4A3A-AE4D-53ED8DB2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 2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6778E-0F08-4889-BE3B-5685B28F5F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1124"/>
                <a:ext cx="10515600" cy="5159376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A total of 6 seniors and 5 juniors have been nominated for a 6-person committee, which should consist of 3 seniors and 3 juniors. One senior will be chosen as president, one as vice-president, and one as secretary. The three juniors will not have any special title. </a:t>
                </a:r>
              </a:p>
              <a:p>
                <a:r>
                  <a:rPr lang="en-US" dirty="0"/>
                  <a:t>How many such committees are possible?</a:t>
                </a:r>
              </a:p>
              <a:p>
                <a:endParaRPr lang="en-US" sz="400" dirty="0"/>
              </a:p>
              <a:p>
                <a:pPr marL="0" indent="0">
                  <a:buNone/>
                </a:pPr>
                <a:r>
                  <a:rPr lang="en-US" sz="2700" dirty="0">
                    <a:solidFill>
                      <a:schemeClr val="bg1"/>
                    </a:solidFill>
                  </a:rPr>
                  <a:t>Ways to chose the seniors </a:t>
                </a:r>
                <a:r>
                  <a:rPr lang="en-US" sz="2700" spc="-160" dirty="0">
                    <a:solidFill>
                      <a:schemeClr val="bg1"/>
                    </a:solidFill>
                  </a:rPr>
                  <a:t>(roles = order matters = permutation)</a:t>
                </a:r>
                <a:r>
                  <a:rPr lang="en-US" sz="2700" dirty="0">
                    <a:solidFill>
                      <a:schemeClr val="bg1"/>
                    </a:solidFill>
                  </a:rPr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6, 4</m:t>
                          </m:r>
                        </m:e>
                      </m:d>
                      <m:r>
                        <a:rPr lang="en-US" sz="2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6⋅5⋅4=120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2700" dirty="0">
                    <a:solidFill>
                      <a:schemeClr val="bg1"/>
                    </a:solidFill>
                  </a:rPr>
                  <a:t>Ways to chose the juniors </a:t>
                </a:r>
                <a:r>
                  <a:rPr lang="en-US" sz="2700" spc="-160" dirty="0">
                    <a:solidFill>
                      <a:schemeClr val="bg1"/>
                    </a:solidFill>
                  </a:rPr>
                  <a:t>(no roles = order doesn’t matter = combination)</a:t>
                </a:r>
                <a:r>
                  <a:rPr lang="en-US" sz="2700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5, 3</m:t>
                          </m:r>
                        </m:e>
                      </m:d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5!</m:t>
                          </m:r>
                        </m:num>
                        <m:den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  <m:d>
                            <m:dPr>
                              <m:ctrlP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5−3</m:t>
                              </m:r>
                            </m:e>
                          </m:d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2700" dirty="0">
                    <a:solidFill>
                      <a:schemeClr val="bg1"/>
                    </a:solidFill>
                  </a:rPr>
                  <a:t>Product rule:		120 x 10 = 1200 different committees possible</a:t>
                </a:r>
                <a:endParaRPr lang="en-BE" sz="2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6778E-0F08-4889-BE3B-5685B28F5F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1124"/>
                <a:ext cx="10515600" cy="5159376"/>
              </a:xfrm>
              <a:blipFill>
                <a:blip r:embed="rId2"/>
                <a:stretch>
                  <a:fillRect l="-1101" t="-2128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42BB7-DD3B-4188-AF04-5E782980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63657-B7FE-4148-95B7-DCBE31490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4806283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A058-4285-4A3A-AE4D-53ED8DB2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 2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6778E-0F08-4889-BE3B-5685B28F5F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1124"/>
                <a:ext cx="10515600" cy="5159376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A total of 6 seniors and 5 juniors have been nominated for a 6-person committee, which should consist of 3 seniors and 3 juniors. One senior will be chosen as president, one as vice-president, and one as secretary. The three juniors will not have any special title. </a:t>
                </a:r>
              </a:p>
              <a:p>
                <a:r>
                  <a:rPr lang="en-US" dirty="0"/>
                  <a:t>How many such committees are possible?</a:t>
                </a:r>
              </a:p>
              <a:p>
                <a:endParaRPr lang="en-US" sz="400" dirty="0"/>
              </a:p>
              <a:p>
                <a:pPr marL="0" indent="0">
                  <a:buNone/>
                </a:pPr>
                <a:r>
                  <a:rPr lang="en-US" sz="2700" dirty="0"/>
                  <a:t>Ways to chose the seniors </a:t>
                </a:r>
                <a:r>
                  <a:rPr lang="en-US" sz="2700" spc="-160" dirty="0">
                    <a:solidFill>
                      <a:schemeClr val="bg1"/>
                    </a:solidFill>
                  </a:rPr>
                  <a:t>(roles = order matters = permutation)</a:t>
                </a:r>
                <a:r>
                  <a:rPr lang="en-US" sz="2700" dirty="0">
                    <a:solidFill>
                      <a:schemeClr val="bg1"/>
                    </a:solidFill>
                  </a:rPr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6, 4</m:t>
                          </m:r>
                        </m:e>
                      </m:d>
                      <m:r>
                        <a:rPr lang="en-US" sz="2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6⋅5⋅4=120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2700" dirty="0">
                    <a:solidFill>
                      <a:schemeClr val="bg1"/>
                    </a:solidFill>
                  </a:rPr>
                  <a:t>Ways to chose the juniors </a:t>
                </a:r>
                <a:r>
                  <a:rPr lang="en-US" sz="2700" spc="-160" dirty="0">
                    <a:solidFill>
                      <a:schemeClr val="bg1"/>
                    </a:solidFill>
                  </a:rPr>
                  <a:t>(no roles = order doesn’t matter = combination)</a:t>
                </a:r>
                <a:r>
                  <a:rPr lang="en-US" sz="2700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5, 3</m:t>
                          </m:r>
                        </m:e>
                      </m:d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5!</m:t>
                          </m:r>
                        </m:num>
                        <m:den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  <m:d>
                            <m:dPr>
                              <m:ctrlP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5−3</m:t>
                              </m:r>
                            </m:e>
                          </m:d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2700" dirty="0">
                    <a:solidFill>
                      <a:schemeClr val="bg1"/>
                    </a:solidFill>
                  </a:rPr>
                  <a:t>Product rule:		120 x 10 = 1200 different committees possible</a:t>
                </a:r>
                <a:endParaRPr lang="en-BE" sz="2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6778E-0F08-4889-BE3B-5685B28F5F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1124"/>
                <a:ext cx="10515600" cy="5159376"/>
              </a:xfrm>
              <a:blipFill>
                <a:blip r:embed="rId2"/>
                <a:stretch>
                  <a:fillRect l="-1101" t="-2128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42BB7-DD3B-4188-AF04-5E782980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63657-B7FE-4148-95B7-DCBE31490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8408809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A058-4285-4A3A-AE4D-53ED8DB2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 2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6778E-0F08-4889-BE3B-5685B28F5F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1124"/>
                <a:ext cx="10515600" cy="5159376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A total of 6 seniors and 5 juniors have been nominated for a 6-person committee, which should consist of 3 seniors and 3 juniors. One senior will be chosen as president, one as vice-president, and one as secretary. The three juniors will not have any special title. </a:t>
                </a:r>
              </a:p>
              <a:p>
                <a:r>
                  <a:rPr lang="en-US" dirty="0"/>
                  <a:t>How many such committees are possible?</a:t>
                </a:r>
              </a:p>
              <a:p>
                <a:endParaRPr lang="en-US" sz="400" dirty="0"/>
              </a:p>
              <a:p>
                <a:pPr marL="0" indent="0">
                  <a:buNone/>
                </a:pPr>
                <a:r>
                  <a:rPr lang="en-US" sz="2700" dirty="0"/>
                  <a:t>Ways to chose the seniors </a:t>
                </a:r>
                <a:r>
                  <a:rPr lang="en-US" sz="2700" spc="-160" dirty="0"/>
                  <a:t>(roles = order matters = permutation)</a:t>
                </a:r>
                <a:r>
                  <a:rPr lang="en-US" sz="2700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b="0" i="1" smtClean="0">
                              <a:latin typeface="Cambria Math" panose="02040503050406030204" pitchFamily="18" charset="0"/>
                            </a:rPr>
                            <m:t>6, 4</m:t>
                          </m:r>
                        </m:e>
                      </m:d>
                      <m:r>
                        <a:rPr lang="en-US" sz="2700" b="0" i="1" smtClean="0">
                          <a:latin typeface="Cambria Math" panose="02040503050406030204" pitchFamily="18" charset="0"/>
                        </a:rPr>
                        <m:t>= 6⋅5⋅4=120</m:t>
                      </m:r>
                    </m:oMath>
                  </m:oMathPara>
                </a14:m>
                <a:endParaRPr lang="en-US" sz="2700" dirty="0"/>
              </a:p>
              <a:p>
                <a:pPr marL="0" indent="0">
                  <a:buNone/>
                </a:pPr>
                <a:r>
                  <a:rPr lang="en-US" sz="2700" dirty="0">
                    <a:solidFill>
                      <a:schemeClr val="bg1"/>
                    </a:solidFill>
                  </a:rPr>
                  <a:t>Ways to chose the juniors </a:t>
                </a:r>
                <a:r>
                  <a:rPr lang="en-US" sz="2700" spc="-160" dirty="0">
                    <a:solidFill>
                      <a:schemeClr val="bg1"/>
                    </a:solidFill>
                  </a:rPr>
                  <a:t>(no roles = order doesn’t matter = combination)</a:t>
                </a:r>
                <a:r>
                  <a:rPr lang="en-US" sz="2700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5, 3</m:t>
                          </m:r>
                        </m:e>
                      </m:d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5!</m:t>
                          </m:r>
                        </m:num>
                        <m:den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  <m:d>
                            <m:dPr>
                              <m:ctrlP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5−3</m:t>
                              </m:r>
                            </m:e>
                          </m:d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2700" dirty="0">
                    <a:solidFill>
                      <a:schemeClr val="bg1"/>
                    </a:solidFill>
                  </a:rPr>
                  <a:t>Product rule:		120 x 10 = 1200 different committees possible</a:t>
                </a:r>
                <a:endParaRPr lang="en-BE" sz="2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6778E-0F08-4889-BE3B-5685B28F5F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1124"/>
                <a:ext cx="10515600" cy="5159376"/>
              </a:xfrm>
              <a:blipFill>
                <a:blip r:embed="rId2"/>
                <a:stretch>
                  <a:fillRect l="-1101" t="-2128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42BB7-DD3B-4188-AF04-5E782980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63657-B7FE-4148-95B7-DCBE31490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781979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A058-4285-4A3A-AE4D-53ED8DB2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 2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6778E-0F08-4889-BE3B-5685B28F5F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1124"/>
                <a:ext cx="10515600" cy="5159376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A total of 6 seniors and 5 juniors have been nominated for a 6-person committee, which should consist of 3 seniors and 3 juniors. One senior will be chosen as president, one as vice-president, and one as secretary. The three juniors will not have any special title. </a:t>
                </a:r>
              </a:p>
              <a:p>
                <a:r>
                  <a:rPr lang="en-US" dirty="0"/>
                  <a:t>How many such committees are possible?</a:t>
                </a:r>
              </a:p>
              <a:p>
                <a:endParaRPr lang="en-US" sz="400" dirty="0"/>
              </a:p>
              <a:p>
                <a:pPr marL="0" indent="0">
                  <a:buNone/>
                </a:pPr>
                <a:r>
                  <a:rPr lang="en-US" sz="2700" dirty="0"/>
                  <a:t>Ways to chose the seniors </a:t>
                </a:r>
                <a:r>
                  <a:rPr lang="en-US" sz="2700" spc="-160" dirty="0"/>
                  <a:t>(roles = order matters = permutation)</a:t>
                </a:r>
                <a:r>
                  <a:rPr lang="en-US" sz="2700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b="0" i="1" smtClean="0">
                              <a:latin typeface="Cambria Math" panose="02040503050406030204" pitchFamily="18" charset="0"/>
                            </a:rPr>
                            <m:t>6, 4</m:t>
                          </m:r>
                        </m:e>
                      </m:d>
                      <m:r>
                        <a:rPr lang="en-US" sz="2700" b="0" i="1" smtClean="0">
                          <a:latin typeface="Cambria Math" panose="02040503050406030204" pitchFamily="18" charset="0"/>
                        </a:rPr>
                        <m:t>= 6⋅5⋅4=120</m:t>
                      </m:r>
                    </m:oMath>
                  </m:oMathPara>
                </a14:m>
                <a:endParaRPr lang="en-US" sz="2700" dirty="0"/>
              </a:p>
              <a:p>
                <a:pPr marL="0" indent="0">
                  <a:buNone/>
                </a:pPr>
                <a:r>
                  <a:rPr lang="en-US" sz="2700" dirty="0"/>
                  <a:t>Ways to chose the juniors </a:t>
                </a:r>
                <a:r>
                  <a:rPr lang="en-US" sz="2700" spc="-160" dirty="0">
                    <a:solidFill>
                      <a:schemeClr val="bg1"/>
                    </a:solidFill>
                  </a:rPr>
                  <a:t>(no roles = order doesn’t matter = combination)</a:t>
                </a:r>
                <a:r>
                  <a:rPr lang="en-US" sz="2700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5, 3</m:t>
                          </m:r>
                        </m:e>
                      </m:d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5!</m:t>
                          </m:r>
                        </m:num>
                        <m:den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  <m:d>
                            <m:dPr>
                              <m:ctrlP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5−3</m:t>
                              </m:r>
                            </m:e>
                          </m:d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2700" dirty="0">
                    <a:solidFill>
                      <a:schemeClr val="bg1"/>
                    </a:solidFill>
                  </a:rPr>
                  <a:t>Product rule:		120 x 10 = 1200 different committees possible</a:t>
                </a:r>
                <a:endParaRPr lang="en-BE" sz="2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6778E-0F08-4889-BE3B-5685B28F5F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1124"/>
                <a:ext cx="10515600" cy="5159376"/>
              </a:xfrm>
              <a:blipFill>
                <a:blip r:embed="rId2"/>
                <a:stretch>
                  <a:fillRect l="-1101" t="-2128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42BB7-DD3B-4188-AF04-5E782980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63657-B7FE-4148-95B7-DCBE31490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46157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91CE-7B25-4712-ACE7-36A543C5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Students and courses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2A780-024A-4BAF-869C-E499ED5F5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3063"/>
            <a:ext cx="10515600" cy="4805362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A total of 36 students plan to take at least one of Discrete Mathematics, Algebra and Calculus during the coming semester:</a:t>
            </a:r>
          </a:p>
          <a:p>
            <a:pPr marL="0" indent="0" fontAlgn="base">
              <a:buNone/>
            </a:pPr>
            <a:br>
              <a:rPr lang="en-US" sz="1000" dirty="0"/>
            </a:br>
            <a:r>
              <a:rPr lang="en-US" sz="3200" dirty="0"/>
              <a:t>    </a:t>
            </a:r>
            <a:r>
              <a:rPr lang="en-US" sz="2200" dirty="0"/>
              <a:t>Discrete Mathematics	23</a:t>
            </a:r>
          </a:p>
          <a:p>
            <a:pPr marL="457200" lvl="1" indent="0" fontAlgn="base">
              <a:buNone/>
            </a:pPr>
            <a:r>
              <a:rPr lang="en-US" sz="2200" dirty="0"/>
              <a:t>Algebra 			19</a:t>
            </a:r>
          </a:p>
          <a:p>
            <a:pPr marL="457200" lvl="1" indent="0" fontAlgn="base">
              <a:buNone/>
            </a:pPr>
            <a:r>
              <a:rPr lang="en-US" sz="2200" dirty="0"/>
              <a:t>Calculus			18</a:t>
            </a:r>
          </a:p>
          <a:p>
            <a:pPr marL="457200" lvl="1" indent="0" fontAlgn="base">
              <a:buNone/>
            </a:pPr>
            <a:r>
              <a:rPr lang="en-US" sz="2200" dirty="0"/>
              <a:t>Discrete Mathematics &amp; Algebra	 7</a:t>
            </a:r>
          </a:p>
          <a:p>
            <a:pPr marL="457200" lvl="1" indent="0" fontAlgn="base">
              <a:buNone/>
            </a:pPr>
            <a:r>
              <a:rPr lang="en-US" sz="2200" u="sng" dirty="0"/>
              <a:t>Discrete Mathematics &amp; Calculus </a:t>
            </a:r>
            <a:r>
              <a:rPr lang="en-US" sz="2200" dirty="0"/>
              <a:t>	 </a:t>
            </a:r>
            <a:r>
              <a:rPr lang="en-US" sz="2200" u="sng" dirty="0"/>
              <a:t>9</a:t>
            </a:r>
          </a:p>
          <a:p>
            <a:pPr marL="457200" lvl="1" indent="0" fontAlgn="base">
              <a:buNone/>
            </a:pPr>
            <a:r>
              <a:rPr lang="en-US" sz="2200" dirty="0"/>
              <a:t>Algebra &amp; Calculus			11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dirty="0"/>
              <a:t>How many students plan to take </a:t>
            </a:r>
            <a:br>
              <a:rPr lang="en-US" dirty="0"/>
            </a:br>
            <a:r>
              <a:rPr lang="en-US" i="1" dirty="0"/>
              <a:t>exactly one</a:t>
            </a:r>
            <a:r>
              <a:rPr lang="en-US" dirty="0"/>
              <a:t> of the courses?	</a:t>
            </a:r>
            <a:r>
              <a:rPr lang="en-US" dirty="0">
                <a:solidFill>
                  <a:schemeClr val="bg1"/>
                </a:solidFill>
              </a:rPr>
              <a:t>10 + 4 + 1 = 15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D2EE64-5AF6-47D1-8420-8534AB22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281F7-274E-4679-BC08-63998065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15</a:t>
            </a:fld>
            <a:endParaRPr lang="en-B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DE0A8A-CD0D-4E84-B866-C13588E0945E}"/>
              </a:ext>
            </a:extLst>
          </p:cNvPr>
          <p:cNvGrpSpPr/>
          <p:nvPr/>
        </p:nvGrpSpPr>
        <p:grpSpPr>
          <a:xfrm>
            <a:off x="7081837" y="2699624"/>
            <a:ext cx="3057525" cy="3174126"/>
            <a:chOff x="6858000" y="2714625"/>
            <a:chExt cx="2247900" cy="233362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1663EA-1A77-4F3A-89C8-93A80ED88793}"/>
                </a:ext>
              </a:extLst>
            </p:cNvPr>
            <p:cNvSpPr/>
            <p:nvPr/>
          </p:nvSpPr>
          <p:spPr>
            <a:xfrm>
              <a:off x="6858000" y="2714625"/>
              <a:ext cx="1619250" cy="161925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0D3C180-FA97-4F6F-B55D-217B06F74F95}"/>
                </a:ext>
              </a:extLst>
            </p:cNvPr>
            <p:cNvSpPr/>
            <p:nvPr/>
          </p:nvSpPr>
          <p:spPr>
            <a:xfrm>
              <a:off x="7486650" y="2714625"/>
              <a:ext cx="1619250" cy="1619250"/>
            </a:xfrm>
            <a:prstGeom prst="ellipse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254422A-C0DD-4D32-B93F-BDE3C66A76C1}"/>
                </a:ext>
              </a:extLst>
            </p:cNvPr>
            <p:cNvSpPr/>
            <p:nvPr/>
          </p:nvSpPr>
          <p:spPr>
            <a:xfrm>
              <a:off x="7172325" y="3429000"/>
              <a:ext cx="1619250" cy="161925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0F86D83-65FE-48BA-A945-37EBE4E788BE}"/>
              </a:ext>
            </a:extLst>
          </p:cNvPr>
          <p:cNvSpPr txBox="1"/>
          <p:nvPr/>
        </p:nvSpPr>
        <p:spPr>
          <a:xfrm>
            <a:off x="7251108" y="3095655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  <a:endParaRPr lang="en-BE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84F3F-3EC7-4224-B90D-014A23E320A1}"/>
              </a:ext>
            </a:extLst>
          </p:cNvPr>
          <p:cNvSpPr txBox="1"/>
          <p:nvPr/>
        </p:nvSpPr>
        <p:spPr>
          <a:xfrm>
            <a:off x="9627191" y="3095655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  <a:endParaRPr lang="en-BE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160A21-F90C-4646-8668-EADEE030E10C}"/>
              </a:ext>
            </a:extLst>
          </p:cNvPr>
          <p:cNvSpPr txBox="1"/>
          <p:nvPr/>
        </p:nvSpPr>
        <p:spPr>
          <a:xfrm>
            <a:off x="8391928" y="5442854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  <a:endParaRPr lang="en-BE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4B80ED-0A8B-451D-858A-E999EE3160F2}"/>
              </a:ext>
            </a:extLst>
          </p:cNvPr>
          <p:cNvSpPr txBox="1"/>
          <p:nvPr/>
        </p:nvSpPr>
        <p:spPr>
          <a:xfrm>
            <a:off x="8267699" y="3952905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u="sng" dirty="0"/>
              <a:t>3</a:t>
            </a:r>
            <a:endParaRPr lang="en-BE" i="1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613BAF-336F-4A8E-8E48-2AD5B670D6D5}"/>
              </a:ext>
            </a:extLst>
          </p:cNvPr>
          <p:cNvSpPr txBox="1"/>
          <p:nvPr/>
        </p:nvSpPr>
        <p:spPr>
          <a:xfrm>
            <a:off x="7936908" y="3165987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4</a:t>
            </a:r>
            <a:endParaRPr lang="en-BE" i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AF6CD0-9CDC-4FA3-B2C4-ABB1DF9C97BE}"/>
              </a:ext>
            </a:extLst>
          </p:cNvPr>
          <p:cNvSpPr txBox="1"/>
          <p:nvPr/>
        </p:nvSpPr>
        <p:spPr>
          <a:xfrm>
            <a:off x="7216960" y="4328490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C00000"/>
                </a:solidFill>
              </a:rPr>
              <a:t>6</a:t>
            </a:r>
            <a:endParaRPr lang="en-BE" i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167804-8DF7-4566-85A6-163DDBDE718B}"/>
              </a:ext>
            </a:extLst>
          </p:cNvPr>
          <p:cNvSpPr txBox="1"/>
          <p:nvPr/>
        </p:nvSpPr>
        <p:spPr>
          <a:xfrm>
            <a:off x="8615767" y="4325892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8</a:t>
            </a:r>
            <a:endParaRPr lang="en-BE" i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59A8F8-536D-4C7F-B69B-E0F9E975B950}"/>
              </a:ext>
            </a:extLst>
          </p:cNvPr>
          <p:cNvSpPr txBox="1"/>
          <p:nvPr/>
        </p:nvSpPr>
        <p:spPr>
          <a:xfrm>
            <a:off x="6764929" y="3566097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10</a:t>
            </a:r>
            <a:endParaRPr lang="en-BE" i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300B2C-87DD-4171-804E-6BCBF8582C44}"/>
              </a:ext>
            </a:extLst>
          </p:cNvPr>
          <p:cNvSpPr txBox="1"/>
          <p:nvPr/>
        </p:nvSpPr>
        <p:spPr>
          <a:xfrm>
            <a:off x="9104405" y="3566097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4</a:t>
            </a:r>
            <a:endParaRPr lang="en-BE" i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8C168B-57FB-418B-BB88-C5359BE93F15}"/>
              </a:ext>
            </a:extLst>
          </p:cNvPr>
          <p:cNvSpPr txBox="1"/>
          <p:nvPr/>
        </p:nvSpPr>
        <p:spPr>
          <a:xfrm>
            <a:off x="7936908" y="5013415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1</a:t>
            </a:r>
            <a:endParaRPr lang="en-BE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70346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A058-4285-4A3A-AE4D-53ED8DB2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 2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6778E-0F08-4889-BE3B-5685B28F5F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1124"/>
                <a:ext cx="10515600" cy="5159376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A total of 6 seniors and 5 juniors have been nominated for a 6-person committee, which should consist of 3 seniors and 3 juniors. One senior will be chosen as president, one as vice-president, and one as secretary. The three juniors will not have any special title. </a:t>
                </a:r>
              </a:p>
              <a:p>
                <a:r>
                  <a:rPr lang="en-US" dirty="0"/>
                  <a:t>How many such committees are possible?</a:t>
                </a:r>
              </a:p>
              <a:p>
                <a:endParaRPr lang="en-US" sz="400" dirty="0"/>
              </a:p>
              <a:p>
                <a:pPr marL="0" indent="0">
                  <a:buNone/>
                </a:pPr>
                <a:r>
                  <a:rPr lang="en-US" sz="2700" dirty="0"/>
                  <a:t>Ways to chose the seniors </a:t>
                </a:r>
                <a:r>
                  <a:rPr lang="en-US" sz="2700" spc="-160" dirty="0"/>
                  <a:t>(roles = order matters = permutation)</a:t>
                </a:r>
                <a:r>
                  <a:rPr lang="en-US" sz="2700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b="0" i="1" smtClean="0">
                              <a:latin typeface="Cambria Math" panose="02040503050406030204" pitchFamily="18" charset="0"/>
                            </a:rPr>
                            <m:t>6, 4</m:t>
                          </m:r>
                        </m:e>
                      </m:d>
                      <m:r>
                        <a:rPr lang="en-US" sz="2700" b="0" i="1" smtClean="0">
                          <a:latin typeface="Cambria Math" panose="02040503050406030204" pitchFamily="18" charset="0"/>
                        </a:rPr>
                        <m:t>= 6⋅5⋅4=120</m:t>
                      </m:r>
                    </m:oMath>
                  </m:oMathPara>
                </a14:m>
                <a:endParaRPr lang="en-US" sz="2700" dirty="0"/>
              </a:p>
              <a:p>
                <a:pPr marL="0" indent="0">
                  <a:buNone/>
                </a:pPr>
                <a:r>
                  <a:rPr lang="en-US" sz="2700" dirty="0"/>
                  <a:t>Ways to chose the juniors </a:t>
                </a:r>
                <a:r>
                  <a:rPr lang="en-US" sz="2700" spc="-160" dirty="0"/>
                  <a:t>(no roles = order doesn’t matter = combination)</a:t>
                </a:r>
                <a:r>
                  <a:rPr lang="en-US" sz="27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5, 3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5!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3!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5−3</m:t>
                              </m:r>
                            </m:e>
                          </m:d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700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700" dirty="0"/>
              </a:p>
              <a:p>
                <a:pPr marL="0" indent="0">
                  <a:buNone/>
                </a:pPr>
                <a:r>
                  <a:rPr lang="en-US" sz="2700" dirty="0">
                    <a:solidFill>
                      <a:schemeClr val="bg1"/>
                    </a:solidFill>
                  </a:rPr>
                  <a:t>Product rule:		120 x 10 = 1200 different committees possible</a:t>
                </a:r>
                <a:endParaRPr lang="en-BE" sz="2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6778E-0F08-4889-BE3B-5685B28F5F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1124"/>
                <a:ext cx="10515600" cy="5159376"/>
              </a:xfrm>
              <a:blipFill>
                <a:blip r:embed="rId2"/>
                <a:stretch>
                  <a:fillRect l="-1101" t="-2128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42BB7-DD3B-4188-AF04-5E782980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63657-B7FE-4148-95B7-DCBE31490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766590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A058-4285-4A3A-AE4D-53ED8DB2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 2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6778E-0F08-4889-BE3B-5685B28F5F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1124"/>
                <a:ext cx="10515600" cy="5159376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A total of 6 seniors and 5 juniors have been nominated for a 6-person committee, which should consist of 3 seniors and 3 juniors. One senior will be chosen as president, one as vice-president, and one as secretary. The three juniors will not have any special title. </a:t>
                </a:r>
              </a:p>
              <a:p>
                <a:r>
                  <a:rPr lang="en-US" dirty="0"/>
                  <a:t>How many such committees are possible?</a:t>
                </a:r>
              </a:p>
              <a:p>
                <a:endParaRPr lang="en-US" sz="400" dirty="0"/>
              </a:p>
              <a:p>
                <a:pPr marL="0" indent="0">
                  <a:buNone/>
                </a:pPr>
                <a:r>
                  <a:rPr lang="en-US" sz="2700" dirty="0"/>
                  <a:t>Ways to chose the seniors </a:t>
                </a:r>
                <a:r>
                  <a:rPr lang="en-US" sz="2700" spc="-160" dirty="0"/>
                  <a:t>(roles = order matters = permutation)</a:t>
                </a:r>
                <a:r>
                  <a:rPr lang="en-US" sz="2700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b="0" i="1" smtClean="0">
                              <a:latin typeface="Cambria Math" panose="02040503050406030204" pitchFamily="18" charset="0"/>
                            </a:rPr>
                            <m:t>6, 4</m:t>
                          </m:r>
                        </m:e>
                      </m:d>
                      <m:r>
                        <a:rPr lang="en-US" sz="2700" b="0" i="1" smtClean="0">
                          <a:latin typeface="Cambria Math" panose="02040503050406030204" pitchFamily="18" charset="0"/>
                        </a:rPr>
                        <m:t>= 6⋅5⋅4=120</m:t>
                      </m:r>
                    </m:oMath>
                  </m:oMathPara>
                </a14:m>
                <a:endParaRPr lang="en-US" sz="2700" dirty="0"/>
              </a:p>
              <a:p>
                <a:pPr marL="0" indent="0">
                  <a:buNone/>
                </a:pPr>
                <a:r>
                  <a:rPr lang="en-US" sz="2700" dirty="0"/>
                  <a:t>Ways to chose the juniors </a:t>
                </a:r>
                <a:r>
                  <a:rPr lang="en-US" sz="2700" spc="-160" dirty="0"/>
                  <a:t>(no roles = order doesn’t matter = combination)</a:t>
                </a:r>
                <a:r>
                  <a:rPr lang="en-US" sz="27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5, 3</m:t>
                          </m:r>
                        </m:e>
                      </m:d>
                      <m:r>
                        <a:rPr lang="en-US" sz="2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5!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3!</m:t>
                          </m:r>
                          <m:d>
                            <m:dPr>
                              <m:ctrlPr>
                                <a:rPr lang="en-US" sz="27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5−3</m:t>
                              </m:r>
                            </m:e>
                          </m:d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700" i="1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700" dirty="0"/>
              </a:p>
              <a:p>
                <a:pPr marL="0" indent="0">
                  <a:buNone/>
                </a:pPr>
                <a:r>
                  <a:rPr lang="en-US" sz="2700" dirty="0"/>
                  <a:t>Product rule:		120 x 10 = 1200 different committees possible</a:t>
                </a:r>
                <a:endParaRPr lang="en-BE" sz="27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6778E-0F08-4889-BE3B-5685B28F5F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1124"/>
                <a:ext cx="10515600" cy="5159376"/>
              </a:xfrm>
              <a:blipFill>
                <a:blip r:embed="rId2"/>
                <a:stretch>
                  <a:fillRect l="-1101" t="-2128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42BB7-DD3B-4188-AF04-5E782980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63657-B7FE-4148-95B7-DCBE31490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151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068897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E0E8AC-35F5-4CD6-A2AE-2F4EA930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SUM UP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/>
              <a:lstStyle/>
              <a:p>
                <a:r>
                  <a:rPr lang="en-US" dirty="0"/>
                  <a:t>Imagine you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objects. How can you arrange them?</a:t>
                </a:r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043" t="-24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1B4AD-8BAB-434B-BF47-1B00ED48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919A6-1E8C-4928-81BB-783E91F1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152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9210454"/>
                  </p:ext>
                </p:extLst>
              </p:nvPr>
            </p:nvGraphicFramePr>
            <p:xfrm>
              <a:off x="1129852" y="2438401"/>
              <a:ext cx="9722745" cy="38230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70598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3476625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3775522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1043991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1255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  <a:t>PERMUTATIONS</a:t>
                          </a:r>
                          <a:br>
                            <a:rPr lang="en-US" sz="2400" b="0" dirty="0">
                              <a:solidFill>
                                <a:srgbClr val="C00000"/>
                              </a:solidFill>
                            </a:rPr>
                          </a:br>
                          <a:r>
                            <a:rPr lang="en-US" sz="2400" b="0" dirty="0"/>
                            <a:t>In how many ways can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people sit in a row?</a:t>
                          </a:r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How many different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-bit strings are there?</a:t>
                          </a:r>
                          <a:endParaRPr lang="en-BE" sz="2200" b="0" dirty="0">
                            <a:solidFill>
                              <a:schemeClr val="bg2">
                                <a:lumMod val="90000"/>
                              </a:schemeClr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492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1" dirty="0">
                              <a:solidFill>
                                <a:srgbClr val="C00000"/>
                              </a:solidFill>
                            </a:rPr>
                            <a:t>COMBINATIONS</a:t>
                          </a:r>
                        </a:p>
                        <a:p>
                          <a:pPr algn="ctr"/>
                          <a:r>
                            <a:rPr lang="en-US" sz="2400" b="0" dirty="0"/>
                            <a:t>In how many ways can we chose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2400" b="0" dirty="0"/>
                            <a:t> out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different candies in a</a:t>
                          </a:r>
                          <a:r>
                            <a:rPr lang="en-US" sz="2400" b="0" baseline="0" dirty="0"/>
                            <a:t> bag</a:t>
                          </a:r>
                          <a:r>
                            <a:rPr lang="en-US" sz="2400" b="0" dirty="0"/>
                            <a:t>?</a:t>
                          </a:r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In how many ways can we distribute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 identical candies among</a:t>
                          </a:r>
                          <a:r>
                            <a:rPr lang="en-US" sz="2400" b="0" baseline="0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 k kids?</a:t>
                          </a:r>
                          <a:endParaRPr lang="en-BE" sz="2400" b="0" dirty="0">
                            <a:solidFill>
                              <a:schemeClr val="bg2">
                                <a:lumMod val="90000"/>
                              </a:schemeClr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9210454"/>
                  </p:ext>
                </p:extLst>
              </p:nvPr>
            </p:nvGraphicFramePr>
            <p:xfrm>
              <a:off x="1129852" y="2438401"/>
              <a:ext cx="9722745" cy="38230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70598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3476625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3775522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1043991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2066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71404" t="-86935" r="-109123" b="-1402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7581" t="-86935" r="-323" b="-1402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5724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71404" t="-144186" r="-109123" b="-8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7581" t="-144186" r="-323" b="-81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3325889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C034E48-1FE0-4811-A6AB-FFDE225F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PRACTICE</a:t>
            </a:r>
            <a:endParaRPr lang="en-BE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F4277-D768-4C79-8375-A12B78F88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https://docs.google.com/document/d/19EoiAc5JypihiBKOUOFcarzgiCXHAUbv9sQBg47Kelg/edit?usp=sharing</a:t>
            </a:r>
            <a:r>
              <a:rPr lang="nl-BE" dirty="0"/>
              <a:t> 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C0F28C-4080-4237-90BC-E299A8EA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4507EB-E978-4867-832A-1BB368B0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153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04972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91CE-7B25-4712-ACE7-36A543C5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Students and courses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2A780-024A-4BAF-869C-E499ED5F5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3063"/>
            <a:ext cx="10515600" cy="4805362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A total of 36 students plan to take at least one of Discrete Mathematics, Algebra and Calculus during the coming semester:</a:t>
            </a:r>
          </a:p>
          <a:p>
            <a:pPr marL="0" indent="0" fontAlgn="base">
              <a:buNone/>
            </a:pPr>
            <a:br>
              <a:rPr lang="en-US" sz="1000" dirty="0"/>
            </a:br>
            <a:r>
              <a:rPr lang="en-US" sz="3200" dirty="0"/>
              <a:t>    </a:t>
            </a:r>
            <a:r>
              <a:rPr lang="en-US" sz="2200" dirty="0"/>
              <a:t>Discrete Mathematics	23</a:t>
            </a:r>
          </a:p>
          <a:p>
            <a:pPr marL="457200" lvl="1" indent="0" fontAlgn="base">
              <a:buNone/>
            </a:pPr>
            <a:r>
              <a:rPr lang="en-US" sz="2200" dirty="0"/>
              <a:t>Algebra 			19</a:t>
            </a:r>
          </a:p>
          <a:p>
            <a:pPr marL="457200" lvl="1" indent="0" fontAlgn="base">
              <a:buNone/>
            </a:pPr>
            <a:r>
              <a:rPr lang="en-US" sz="2200" dirty="0"/>
              <a:t>Calculus			18</a:t>
            </a:r>
          </a:p>
          <a:p>
            <a:pPr marL="457200" lvl="1" indent="0" fontAlgn="base">
              <a:buNone/>
            </a:pPr>
            <a:r>
              <a:rPr lang="en-US" sz="2200" dirty="0"/>
              <a:t>Discrete Mathematics &amp; Algebra	 7</a:t>
            </a:r>
          </a:p>
          <a:p>
            <a:pPr marL="457200" lvl="1" indent="0" fontAlgn="base">
              <a:buNone/>
            </a:pPr>
            <a:r>
              <a:rPr lang="en-US" sz="2200" dirty="0"/>
              <a:t>Discrete Mathematics &amp; Calculus 	 9</a:t>
            </a:r>
          </a:p>
          <a:p>
            <a:pPr marL="457200" lvl="1" indent="0" fontAlgn="base">
              <a:buNone/>
            </a:pPr>
            <a:r>
              <a:rPr lang="en-US" sz="2200" u="sng" dirty="0"/>
              <a:t>Algebra &amp; Calculus			11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dirty="0"/>
              <a:t>How many students plan to take </a:t>
            </a:r>
            <a:br>
              <a:rPr lang="en-US" dirty="0"/>
            </a:br>
            <a:r>
              <a:rPr lang="en-US" i="1" dirty="0"/>
              <a:t>exactly one</a:t>
            </a:r>
            <a:r>
              <a:rPr lang="en-US" dirty="0"/>
              <a:t> of the courses?	</a:t>
            </a:r>
            <a:r>
              <a:rPr lang="en-US" dirty="0">
                <a:solidFill>
                  <a:schemeClr val="bg1"/>
                </a:solidFill>
              </a:rPr>
              <a:t>10 + 4 + 1 = 15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D2EE64-5AF6-47D1-8420-8534AB22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281F7-274E-4679-BC08-63998065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16</a:t>
            </a:fld>
            <a:endParaRPr lang="en-B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DE0A8A-CD0D-4E84-B866-C13588E0945E}"/>
              </a:ext>
            </a:extLst>
          </p:cNvPr>
          <p:cNvGrpSpPr/>
          <p:nvPr/>
        </p:nvGrpSpPr>
        <p:grpSpPr>
          <a:xfrm>
            <a:off x="7081837" y="2699624"/>
            <a:ext cx="3057525" cy="3174126"/>
            <a:chOff x="6858000" y="2714625"/>
            <a:chExt cx="2247900" cy="233362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1663EA-1A77-4F3A-89C8-93A80ED88793}"/>
                </a:ext>
              </a:extLst>
            </p:cNvPr>
            <p:cNvSpPr/>
            <p:nvPr/>
          </p:nvSpPr>
          <p:spPr>
            <a:xfrm>
              <a:off x="6858000" y="2714625"/>
              <a:ext cx="1619250" cy="1619250"/>
            </a:xfrm>
            <a:prstGeom prst="ellipse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0D3C180-FA97-4F6F-B55D-217B06F74F95}"/>
                </a:ext>
              </a:extLst>
            </p:cNvPr>
            <p:cNvSpPr/>
            <p:nvPr/>
          </p:nvSpPr>
          <p:spPr>
            <a:xfrm>
              <a:off x="7486650" y="2714625"/>
              <a:ext cx="1619250" cy="161925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254422A-C0DD-4D32-B93F-BDE3C66A76C1}"/>
                </a:ext>
              </a:extLst>
            </p:cNvPr>
            <p:cNvSpPr/>
            <p:nvPr/>
          </p:nvSpPr>
          <p:spPr>
            <a:xfrm>
              <a:off x="7172325" y="3429000"/>
              <a:ext cx="1619250" cy="161925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0F86D83-65FE-48BA-A945-37EBE4E788BE}"/>
              </a:ext>
            </a:extLst>
          </p:cNvPr>
          <p:cNvSpPr txBox="1"/>
          <p:nvPr/>
        </p:nvSpPr>
        <p:spPr>
          <a:xfrm>
            <a:off x="7251108" y="3095655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  <a:endParaRPr lang="en-BE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84F3F-3EC7-4224-B90D-014A23E320A1}"/>
              </a:ext>
            </a:extLst>
          </p:cNvPr>
          <p:cNvSpPr txBox="1"/>
          <p:nvPr/>
        </p:nvSpPr>
        <p:spPr>
          <a:xfrm>
            <a:off x="9627191" y="3095655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  <a:endParaRPr lang="en-BE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160A21-F90C-4646-8668-EADEE030E10C}"/>
              </a:ext>
            </a:extLst>
          </p:cNvPr>
          <p:cNvSpPr txBox="1"/>
          <p:nvPr/>
        </p:nvSpPr>
        <p:spPr>
          <a:xfrm>
            <a:off x="8391928" y="5442854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  <a:endParaRPr lang="en-BE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4B80ED-0A8B-451D-858A-E999EE3160F2}"/>
              </a:ext>
            </a:extLst>
          </p:cNvPr>
          <p:cNvSpPr txBox="1"/>
          <p:nvPr/>
        </p:nvSpPr>
        <p:spPr>
          <a:xfrm>
            <a:off x="8267699" y="3952905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u="sng" dirty="0"/>
              <a:t>3</a:t>
            </a:r>
            <a:endParaRPr lang="en-BE" i="1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613BAF-336F-4A8E-8E48-2AD5B670D6D5}"/>
              </a:ext>
            </a:extLst>
          </p:cNvPr>
          <p:cNvSpPr txBox="1"/>
          <p:nvPr/>
        </p:nvSpPr>
        <p:spPr>
          <a:xfrm>
            <a:off x="7936908" y="3165987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4</a:t>
            </a:r>
            <a:endParaRPr lang="en-BE" i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AF6CD0-9CDC-4FA3-B2C4-ABB1DF9C97BE}"/>
              </a:ext>
            </a:extLst>
          </p:cNvPr>
          <p:cNvSpPr txBox="1"/>
          <p:nvPr/>
        </p:nvSpPr>
        <p:spPr>
          <a:xfrm>
            <a:off x="7216960" y="4328490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6</a:t>
            </a:r>
            <a:endParaRPr lang="en-BE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167804-8DF7-4566-85A6-163DDBDE718B}"/>
              </a:ext>
            </a:extLst>
          </p:cNvPr>
          <p:cNvSpPr txBox="1"/>
          <p:nvPr/>
        </p:nvSpPr>
        <p:spPr>
          <a:xfrm>
            <a:off x="8615767" y="4325892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C00000"/>
                </a:solidFill>
              </a:rPr>
              <a:t>8</a:t>
            </a:r>
            <a:endParaRPr lang="en-BE" i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59A8F8-536D-4C7F-B69B-E0F9E975B950}"/>
              </a:ext>
            </a:extLst>
          </p:cNvPr>
          <p:cNvSpPr txBox="1"/>
          <p:nvPr/>
        </p:nvSpPr>
        <p:spPr>
          <a:xfrm>
            <a:off x="6764929" y="3566097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10</a:t>
            </a:r>
            <a:endParaRPr lang="en-BE" i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300B2C-87DD-4171-804E-6BCBF8582C44}"/>
              </a:ext>
            </a:extLst>
          </p:cNvPr>
          <p:cNvSpPr txBox="1"/>
          <p:nvPr/>
        </p:nvSpPr>
        <p:spPr>
          <a:xfrm>
            <a:off x="9104405" y="3566097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4</a:t>
            </a:r>
            <a:endParaRPr lang="en-BE" i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8C168B-57FB-418B-BB88-C5359BE93F15}"/>
              </a:ext>
            </a:extLst>
          </p:cNvPr>
          <p:cNvSpPr txBox="1"/>
          <p:nvPr/>
        </p:nvSpPr>
        <p:spPr>
          <a:xfrm>
            <a:off x="7936908" y="5013415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1</a:t>
            </a:r>
            <a:endParaRPr lang="en-BE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235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91CE-7B25-4712-ACE7-36A543C5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Students and courses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2A780-024A-4BAF-869C-E499ED5F5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3063"/>
            <a:ext cx="10515600" cy="4805362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A total of 36 students plan to take at least one of Discrete Mathematics, Algebra and Calculus during the coming semester:</a:t>
            </a:r>
          </a:p>
          <a:p>
            <a:pPr marL="0" indent="0" fontAlgn="base">
              <a:buNone/>
            </a:pPr>
            <a:br>
              <a:rPr lang="en-US" sz="1000" dirty="0"/>
            </a:br>
            <a:r>
              <a:rPr lang="en-US" sz="3200" dirty="0"/>
              <a:t>    </a:t>
            </a:r>
            <a:r>
              <a:rPr lang="en-US" sz="2200" dirty="0"/>
              <a:t>Discrete Mathematics	23</a:t>
            </a:r>
          </a:p>
          <a:p>
            <a:pPr marL="457200" lvl="1" indent="0" fontAlgn="base">
              <a:buNone/>
            </a:pPr>
            <a:r>
              <a:rPr lang="en-US" sz="2200" dirty="0"/>
              <a:t>Algebra 			19</a:t>
            </a:r>
          </a:p>
          <a:p>
            <a:pPr marL="457200" lvl="1" indent="0" fontAlgn="base">
              <a:buNone/>
            </a:pPr>
            <a:r>
              <a:rPr lang="en-US" sz="2200" dirty="0"/>
              <a:t>Calculus			18</a:t>
            </a:r>
          </a:p>
          <a:p>
            <a:pPr marL="457200" lvl="1" indent="0" fontAlgn="base">
              <a:buNone/>
            </a:pPr>
            <a:r>
              <a:rPr lang="en-US" sz="2200" u="sng" dirty="0"/>
              <a:t>Discrete Mathematics &amp; Algebra	 7</a:t>
            </a:r>
          </a:p>
          <a:p>
            <a:pPr marL="457200" lvl="1" indent="0" fontAlgn="base">
              <a:buNone/>
            </a:pPr>
            <a:r>
              <a:rPr lang="en-US" sz="2200" dirty="0"/>
              <a:t>Discrete Mathematics &amp; Calculus 	 9</a:t>
            </a:r>
          </a:p>
          <a:p>
            <a:pPr marL="457200" lvl="1" indent="0" fontAlgn="base">
              <a:buNone/>
            </a:pPr>
            <a:r>
              <a:rPr lang="en-US" sz="2200" dirty="0"/>
              <a:t>Algebra &amp; Calculus			11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dirty="0"/>
              <a:t>How many students plan to take </a:t>
            </a:r>
            <a:br>
              <a:rPr lang="en-US" dirty="0"/>
            </a:br>
            <a:r>
              <a:rPr lang="en-US" i="1" dirty="0"/>
              <a:t>exactly one</a:t>
            </a:r>
            <a:r>
              <a:rPr lang="en-US" dirty="0"/>
              <a:t> of the courses?	</a:t>
            </a:r>
            <a:r>
              <a:rPr lang="en-US" dirty="0">
                <a:solidFill>
                  <a:schemeClr val="bg1"/>
                </a:solidFill>
              </a:rPr>
              <a:t>10 + 4 + 1 = 15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D2EE64-5AF6-47D1-8420-8534AB22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281F7-274E-4679-BC08-63998065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17</a:t>
            </a:fld>
            <a:endParaRPr lang="en-B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DE0A8A-CD0D-4E84-B866-C13588E0945E}"/>
              </a:ext>
            </a:extLst>
          </p:cNvPr>
          <p:cNvGrpSpPr/>
          <p:nvPr/>
        </p:nvGrpSpPr>
        <p:grpSpPr>
          <a:xfrm>
            <a:off x="7081837" y="2699624"/>
            <a:ext cx="3057525" cy="3174126"/>
            <a:chOff x="6858000" y="2714625"/>
            <a:chExt cx="2247900" cy="233362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1663EA-1A77-4F3A-89C8-93A80ED88793}"/>
                </a:ext>
              </a:extLst>
            </p:cNvPr>
            <p:cNvSpPr/>
            <p:nvPr/>
          </p:nvSpPr>
          <p:spPr>
            <a:xfrm>
              <a:off x="6858000" y="2714625"/>
              <a:ext cx="1619250" cy="161925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0D3C180-FA97-4F6F-B55D-217B06F74F95}"/>
                </a:ext>
              </a:extLst>
            </p:cNvPr>
            <p:cNvSpPr/>
            <p:nvPr/>
          </p:nvSpPr>
          <p:spPr>
            <a:xfrm>
              <a:off x="7486650" y="2714625"/>
              <a:ext cx="1619250" cy="161925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254422A-C0DD-4D32-B93F-BDE3C66A76C1}"/>
                </a:ext>
              </a:extLst>
            </p:cNvPr>
            <p:cNvSpPr/>
            <p:nvPr/>
          </p:nvSpPr>
          <p:spPr>
            <a:xfrm>
              <a:off x="7172325" y="3429000"/>
              <a:ext cx="1619250" cy="1619250"/>
            </a:xfrm>
            <a:prstGeom prst="ellipse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0F86D83-65FE-48BA-A945-37EBE4E788BE}"/>
              </a:ext>
            </a:extLst>
          </p:cNvPr>
          <p:cNvSpPr txBox="1"/>
          <p:nvPr/>
        </p:nvSpPr>
        <p:spPr>
          <a:xfrm>
            <a:off x="7251108" y="3095655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  <a:endParaRPr lang="en-BE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84F3F-3EC7-4224-B90D-014A23E320A1}"/>
              </a:ext>
            </a:extLst>
          </p:cNvPr>
          <p:cNvSpPr txBox="1"/>
          <p:nvPr/>
        </p:nvSpPr>
        <p:spPr>
          <a:xfrm>
            <a:off x="9627191" y="3095655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  <a:endParaRPr lang="en-BE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160A21-F90C-4646-8668-EADEE030E10C}"/>
              </a:ext>
            </a:extLst>
          </p:cNvPr>
          <p:cNvSpPr txBox="1"/>
          <p:nvPr/>
        </p:nvSpPr>
        <p:spPr>
          <a:xfrm>
            <a:off x="8391928" y="5442854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  <a:endParaRPr lang="en-BE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4B80ED-0A8B-451D-858A-E999EE3160F2}"/>
              </a:ext>
            </a:extLst>
          </p:cNvPr>
          <p:cNvSpPr txBox="1"/>
          <p:nvPr/>
        </p:nvSpPr>
        <p:spPr>
          <a:xfrm>
            <a:off x="8267699" y="3952905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u="sng" dirty="0"/>
              <a:t>3</a:t>
            </a:r>
            <a:endParaRPr lang="en-BE" i="1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613BAF-336F-4A8E-8E48-2AD5B670D6D5}"/>
              </a:ext>
            </a:extLst>
          </p:cNvPr>
          <p:cNvSpPr txBox="1"/>
          <p:nvPr/>
        </p:nvSpPr>
        <p:spPr>
          <a:xfrm>
            <a:off x="7936908" y="3165987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C00000"/>
                </a:solidFill>
              </a:rPr>
              <a:t>4</a:t>
            </a:r>
            <a:endParaRPr lang="en-BE" i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AF6CD0-9CDC-4FA3-B2C4-ABB1DF9C97BE}"/>
              </a:ext>
            </a:extLst>
          </p:cNvPr>
          <p:cNvSpPr txBox="1"/>
          <p:nvPr/>
        </p:nvSpPr>
        <p:spPr>
          <a:xfrm>
            <a:off x="7216960" y="4328490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6</a:t>
            </a:r>
            <a:endParaRPr lang="en-BE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167804-8DF7-4566-85A6-163DDBDE718B}"/>
              </a:ext>
            </a:extLst>
          </p:cNvPr>
          <p:cNvSpPr txBox="1"/>
          <p:nvPr/>
        </p:nvSpPr>
        <p:spPr>
          <a:xfrm>
            <a:off x="8615767" y="4325892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8</a:t>
            </a:r>
            <a:endParaRPr lang="en-BE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59A8F8-536D-4C7F-B69B-E0F9E975B950}"/>
              </a:ext>
            </a:extLst>
          </p:cNvPr>
          <p:cNvSpPr txBox="1"/>
          <p:nvPr/>
        </p:nvSpPr>
        <p:spPr>
          <a:xfrm>
            <a:off x="6764929" y="3566097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10</a:t>
            </a:r>
            <a:endParaRPr lang="en-BE" i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300B2C-87DD-4171-804E-6BCBF8582C44}"/>
              </a:ext>
            </a:extLst>
          </p:cNvPr>
          <p:cNvSpPr txBox="1"/>
          <p:nvPr/>
        </p:nvSpPr>
        <p:spPr>
          <a:xfrm>
            <a:off x="9104405" y="3566097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4</a:t>
            </a:r>
            <a:endParaRPr lang="en-BE" i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8C168B-57FB-418B-BB88-C5359BE93F15}"/>
              </a:ext>
            </a:extLst>
          </p:cNvPr>
          <p:cNvSpPr txBox="1"/>
          <p:nvPr/>
        </p:nvSpPr>
        <p:spPr>
          <a:xfrm>
            <a:off x="7936908" y="5013415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1</a:t>
            </a:r>
            <a:endParaRPr lang="en-BE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204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91CE-7B25-4712-ACE7-36A543C5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Students and courses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2A780-024A-4BAF-869C-E499ED5F5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3063"/>
            <a:ext cx="10515600" cy="4805362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A total of 36 students plan to take at least one of Discrete Mathematics, Algebra and Calculus during the coming semester:</a:t>
            </a:r>
          </a:p>
          <a:p>
            <a:pPr marL="0" indent="0" fontAlgn="base">
              <a:buNone/>
            </a:pPr>
            <a:br>
              <a:rPr lang="en-US" sz="1000" dirty="0"/>
            </a:br>
            <a:r>
              <a:rPr lang="en-US" sz="3200" dirty="0"/>
              <a:t>    </a:t>
            </a:r>
            <a:r>
              <a:rPr lang="en-US" sz="2200" u="sng" dirty="0"/>
              <a:t>Discrete Mathematics	23</a:t>
            </a:r>
          </a:p>
          <a:p>
            <a:pPr marL="457200" lvl="1" indent="0" fontAlgn="base">
              <a:buNone/>
            </a:pPr>
            <a:r>
              <a:rPr lang="en-US" sz="2200" dirty="0"/>
              <a:t>Algebra 			19</a:t>
            </a:r>
          </a:p>
          <a:p>
            <a:pPr marL="457200" lvl="1" indent="0" fontAlgn="base">
              <a:buNone/>
            </a:pPr>
            <a:r>
              <a:rPr lang="en-US" sz="2200" dirty="0"/>
              <a:t>Calculus			18</a:t>
            </a:r>
          </a:p>
          <a:p>
            <a:pPr marL="457200" lvl="1" indent="0" fontAlgn="base">
              <a:buNone/>
            </a:pPr>
            <a:r>
              <a:rPr lang="en-US" sz="2200" dirty="0"/>
              <a:t>Discrete Mathematics &amp; Algebra	 7</a:t>
            </a:r>
          </a:p>
          <a:p>
            <a:pPr marL="457200" lvl="1" indent="0" fontAlgn="base">
              <a:buNone/>
            </a:pPr>
            <a:r>
              <a:rPr lang="en-US" sz="2200" dirty="0"/>
              <a:t>Discrete Mathematics &amp; Calculus 	 9</a:t>
            </a:r>
          </a:p>
          <a:p>
            <a:pPr marL="457200" lvl="1" indent="0" fontAlgn="base">
              <a:buNone/>
            </a:pPr>
            <a:r>
              <a:rPr lang="en-US" sz="2200" dirty="0"/>
              <a:t>Algebra &amp; Calculus			11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dirty="0"/>
              <a:t>How many students plan to take </a:t>
            </a:r>
            <a:br>
              <a:rPr lang="en-US" dirty="0"/>
            </a:br>
            <a:r>
              <a:rPr lang="en-US" i="1" dirty="0"/>
              <a:t>exactly one</a:t>
            </a:r>
            <a:r>
              <a:rPr lang="en-US" dirty="0"/>
              <a:t> of the courses?	</a:t>
            </a:r>
            <a:r>
              <a:rPr lang="en-US" dirty="0">
                <a:solidFill>
                  <a:schemeClr val="bg1"/>
                </a:solidFill>
              </a:rPr>
              <a:t>10 + 4 + 1 = 15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D2EE64-5AF6-47D1-8420-8534AB22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281F7-274E-4679-BC08-63998065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18</a:t>
            </a:fld>
            <a:endParaRPr lang="en-B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DE0A8A-CD0D-4E84-B866-C13588E0945E}"/>
              </a:ext>
            </a:extLst>
          </p:cNvPr>
          <p:cNvGrpSpPr/>
          <p:nvPr/>
        </p:nvGrpSpPr>
        <p:grpSpPr>
          <a:xfrm>
            <a:off x="7081837" y="2699624"/>
            <a:ext cx="3057525" cy="3174126"/>
            <a:chOff x="6858000" y="2714625"/>
            <a:chExt cx="2247900" cy="233362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1663EA-1A77-4F3A-89C8-93A80ED88793}"/>
                </a:ext>
              </a:extLst>
            </p:cNvPr>
            <p:cNvSpPr/>
            <p:nvPr/>
          </p:nvSpPr>
          <p:spPr>
            <a:xfrm>
              <a:off x="6858000" y="2714625"/>
              <a:ext cx="1619250" cy="161925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0D3C180-FA97-4F6F-B55D-217B06F74F95}"/>
                </a:ext>
              </a:extLst>
            </p:cNvPr>
            <p:cNvSpPr/>
            <p:nvPr/>
          </p:nvSpPr>
          <p:spPr>
            <a:xfrm>
              <a:off x="7486650" y="2714625"/>
              <a:ext cx="1619250" cy="1619250"/>
            </a:xfrm>
            <a:prstGeom prst="ellipse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254422A-C0DD-4D32-B93F-BDE3C66A76C1}"/>
                </a:ext>
              </a:extLst>
            </p:cNvPr>
            <p:cNvSpPr/>
            <p:nvPr/>
          </p:nvSpPr>
          <p:spPr>
            <a:xfrm>
              <a:off x="7172325" y="3429000"/>
              <a:ext cx="1619250" cy="1619250"/>
            </a:xfrm>
            <a:prstGeom prst="ellipse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0F86D83-65FE-48BA-A945-37EBE4E788BE}"/>
              </a:ext>
            </a:extLst>
          </p:cNvPr>
          <p:cNvSpPr txBox="1"/>
          <p:nvPr/>
        </p:nvSpPr>
        <p:spPr>
          <a:xfrm>
            <a:off x="7251108" y="3095655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  <a:endParaRPr lang="en-BE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84F3F-3EC7-4224-B90D-014A23E320A1}"/>
              </a:ext>
            </a:extLst>
          </p:cNvPr>
          <p:cNvSpPr txBox="1"/>
          <p:nvPr/>
        </p:nvSpPr>
        <p:spPr>
          <a:xfrm>
            <a:off x="9627191" y="3095655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  <a:endParaRPr lang="en-BE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160A21-F90C-4646-8668-EADEE030E10C}"/>
              </a:ext>
            </a:extLst>
          </p:cNvPr>
          <p:cNvSpPr txBox="1"/>
          <p:nvPr/>
        </p:nvSpPr>
        <p:spPr>
          <a:xfrm>
            <a:off x="8391928" y="5442854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  <a:endParaRPr lang="en-BE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4B80ED-0A8B-451D-858A-E999EE3160F2}"/>
              </a:ext>
            </a:extLst>
          </p:cNvPr>
          <p:cNvSpPr txBox="1"/>
          <p:nvPr/>
        </p:nvSpPr>
        <p:spPr>
          <a:xfrm>
            <a:off x="8267699" y="3952905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u="sng" dirty="0"/>
              <a:t>3</a:t>
            </a:r>
            <a:endParaRPr lang="en-BE" i="1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613BAF-336F-4A8E-8E48-2AD5B670D6D5}"/>
              </a:ext>
            </a:extLst>
          </p:cNvPr>
          <p:cNvSpPr txBox="1"/>
          <p:nvPr/>
        </p:nvSpPr>
        <p:spPr>
          <a:xfrm>
            <a:off x="7936908" y="3165987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u="sng" dirty="0"/>
              <a:t>4</a:t>
            </a:r>
            <a:endParaRPr lang="en-BE" i="1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AF6CD0-9CDC-4FA3-B2C4-ABB1DF9C97BE}"/>
              </a:ext>
            </a:extLst>
          </p:cNvPr>
          <p:cNvSpPr txBox="1"/>
          <p:nvPr/>
        </p:nvSpPr>
        <p:spPr>
          <a:xfrm>
            <a:off x="7216960" y="4328490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u="sng" dirty="0"/>
              <a:t>6</a:t>
            </a:r>
            <a:endParaRPr lang="en-BE" i="1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167804-8DF7-4566-85A6-163DDBDE718B}"/>
              </a:ext>
            </a:extLst>
          </p:cNvPr>
          <p:cNvSpPr txBox="1"/>
          <p:nvPr/>
        </p:nvSpPr>
        <p:spPr>
          <a:xfrm>
            <a:off x="8615767" y="4325892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8</a:t>
            </a:r>
            <a:endParaRPr lang="en-BE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59A8F8-536D-4C7F-B69B-E0F9E975B950}"/>
              </a:ext>
            </a:extLst>
          </p:cNvPr>
          <p:cNvSpPr txBox="1"/>
          <p:nvPr/>
        </p:nvSpPr>
        <p:spPr>
          <a:xfrm>
            <a:off x="6764929" y="3566097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C00000"/>
                </a:solidFill>
              </a:rPr>
              <a:t>10</a:t>
            </a:r>
            <a:endParaRPr lang="en-BE" i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300B2C-87DD-4171-804E-6BCBF8582C44}"/>
              </a:ext>
            </a:extLst>
          </p:cNvPr>
          <p:cNvSpPr txBox="1"/>
          <p:nvPr/>
        </p:nvSpPr>
        <p:spPr>
          <a:xfrm>
            <a:off x="9104405" y="3566097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4</a:t>
            </a:r>
            <a:endParaRPr lang="en-BE" i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8C168B-57FB-418B-BB88-C5359BE93F15}"/>
              </a:ext>
            </a:extLst>
          </p:cNvPr>
          <p:cNvSpPr txBox="1"/>
          <p:nvPr/>
        </p:nvSpPr>
        <p:spPr>
          <a:xfrm>
            <a:off x="7936908" y="5013415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1</a:t>
            </a:r>
            <a:endParaRPr lang="en-BE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816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91CE-7B25-4712-ACE7-36A543C5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Students and courses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2A780-024A-4BAF-869C-E499ED5F5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3063"/>
            <a:ext cx="10515600" cy="4805362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A total of 36 students plan to take at least one of Discrete Mathematics, Algebra and Calculus during the coming semester:</a:t>
            </a:r>
          </a:p>
          <a:p>
            <a:pPr marL="0" indent="0" fontAlgn="base">
              <a:buNone/>
            </a:pPr>
            <a:br>
              <a:rPr lang="en-US" sz="1000" dirty="0"/>
            </a:br>
            <a:r>
              <a:rPr lang="en-US" sz="3200" dirty="0"/>
              <a:t>    </a:t>
            </a:r>
            <a:r>
              <a:rPr lang="en-US" sz="2200" dirty="0"/>
              <a:t>Discrete Mathematics	23</a:t>
            </a:r>
          </a:p>
          <a:p>
            <a:pPr marL="457200" lvl="1" indent="0" fontAlgn="base">
              <a:buNone/>
            </a:pPr>
            <a:r>
              <a:rPr lang="en-US" sz="2200" u="sng" dirty="0"/>
              <a:t>Algebra 			19</a:t>
            </a:r>
          </a:p>
          <a:p>
            <a:pPr marL="457200" lvl="1" indent="0" fontAlgn="base">
              <a:buNone/>
            </a:pPr>
            <a:r>
              <a:rPr lang="en-US" sz="2200" dirty="0"/>
              <a:t>Calculus			18</a:t>
            </a:r>
          </a:p>
          <a:p>
            <a:pPr marL="457200" lvl="1" indent="0" fontAlgn="base">
              <a:buNone/>
            </a:pPr>
            <a:r>
              <a:rPr lang="en-US" sz="2200" dirty="0"/>
              <a:t>Discrete Mathematics &amp; Algebra	 7</a:t>
            </a:r>
          </a:p>
          <a:p>
            <a:pPr marL="457200" lvl="1" indent="0" fontAlgn="base">
              <a:buNone/>
            </a:pPr>
            <a:r>
              <a:rPr lang="en-US" sz="2200" dirty="0"/>
              <a:t>Discrete Mathematics &amp; Calculus 	 9</a:t>
            </a:r>
          </a:p>
          <a:p>
            <a:pPr marL="457200" lvl="1" indent="0" fontAlgn="base">
              <a:buNone/>
            </a:pPr>
            <a:r>
              <a:rPr lang="en-US" sz="2200" dirty="0"/>
              <a:t>Algebra &amp; Calculus			11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dirty="0"/>
              <a:t>How many students plan to take </a:t>
            </a:r>
            <a:br>
              <a:rPr lang="en-US" dirty="0"/>
            </a:br>
            <a:r>
              <a:rPr lang="en-US" i="1" dirty="0"/>
              <a:t>exactly one</a:t>
            </a:r>
            <a:r>
              <a:rPr lang="en-US" dirty="0"/>
              <a:t> of the courses?	</a:t>
            </a:r>
            <a:r>
              <a:rPr lang="en-US" dirty="0">
                <a:solidFill>
                  <a:schemeClr val="bg1"/>
                </a:solidFill>
              </a:rPr>
              <a:t>10 + 4 + 1 = 15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D2EE64-5AF6-47D1-8420-8534AB22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281F7-274E-4679-BC08-63998065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19</a:t>
            </a:fld>
            <a:endParaRPr lang="en-B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DE0A8A-CD0D-4E84-B866-C13588E0945E}"/>
              </a:ext>
            </a:extLst>
          </p:cNvPr>
          <p:cNvGrpSpPr/>
          <p:nvPr/>
        </p:nvGrpSpPr>
        <p:grpSpPr>
          <a:xfrm>
            <a:off x="7081837" y="2699624"/>
            <a:ext cx="3057525" cy="3174126"/>
            <a:chOff x="6858000" y="2714625"/>
            <a:chExt cx="2247900" cy="233362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1663EA-1A77-4F3A-89C8-93A80ED88793}"/>
                </a:ext>
              </a:extLst>
            </p:cNvPr>
            <p:cNvSpPr/>
            <p:nvPr/>
          </p:nvSpPr>
          <p:spPr>
            <a:xfrm>
              <a:off x="6858000" y="2714625"/>
              <a:ext cx="1619250" cy="1619250"/>
            </a:xfrm>
            <a:prstGeom prst="ellipse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0D3C180-FA97-4F6F-B55D-217B06F74F95}"/>
                </a:ext>
              </a:extLst>
            </p:cNvPr>
            <p:cNvSpPr/>
            <p:nvPr/>
          </p:nvSpPr>
          <p:spPr>
            <a:xfrm>
              <a:off x="7486650" y="2714625"/>
              <a:ext cx="1619250" cy="161925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254422A-C0DD-4D32-B93F-BDE3C66A76C1}"/>
                </a:ext>
              </a:extLst>
            </p:cNvPr>
            <p:cNvSpPr/>
            <p:nvPr/>
          </p:nvSpPr>
          <p:spPr>
            <a:xfrm>
              <a:off x="7172325" y="3429000"/>
              <a:ext cx="1619250" cy="1619250"/>
            </a:xfrm>
            <a:prstGeom prst="ellipse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0F86D83-65FE-48BA-A945-37EBE4E788BE}"/>
              </a:ext>
            </a:extLst>
          </p:cNvPr>
          <p:cNvSpPr txBox="1"/>
          <p:nvPr/>
        </p:nvSpPr>
        <p:spPr>
          <a:xfrm>
            <a:off x="7251108" y="3095655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  <a:endParaRPr lang="en-BE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84F3F-3EC7-4224-B90D-014A23E320A1}"/>
              </a:ext>
            </a:extLst>
          </p:cNvPr>
          <p:cNvSpPr txBox="1"/>
          <p:nvPr/>
        </p:nvSpPr>
        <p:spPr>
          <a:xfrm>
            <a:off x="9627191" y="3095655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  <a:endParaRPr lang="en-BE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160A21-F90C-4646-8668-EADEE030E10C}"/>
              </a:ext>
            </a:extLst>
          </p:cNvPr>
          <p:cNvSpPr txBox="1"/>
          <p:nvPr/>
        </p:nvSpPr>
        <p:spPr>
          <a:xfrm>
            <a:off x="8391928" y="5442854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  <a:endParaRPr lang="en-BE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4B80ED-0A8B-451D-858A-E999EE3160F2}"/>
              </a:ext>
            </a:extLst>
          </p:cNvPr>
          <p:cNvSpPr txBox="1"/>
          <p:nvPr/>
        </p:nvSpPr>
        <p:spPr>
          <a:xfrm>
            <a:off x="8267699" y="3952905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u="sng" dirty="0"/>
              <a:t>3</a:t>
            </a:r>
            <a:endParaRPr lang="en-BE" i="1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613BAF-336F-4A8E-8E48-2AD5B670D6D5}"/>
              </a:ext>
            </a:extLst>
          </p:cNvPr>
          <p:cNvSpPr txBox="1"/>
          <p:nvPr/>
        </p:nvSpPr>
        <p:spPr>
          <a:xfrm>
            <a:off x="7936908" y="3165987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u="sng" dirty="0"/>
              <a:t>4</a:t>
            </a:r>
            <a:endParaRPr lang="en-BE" i="1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AF6CD0-9CDC-4FA3-B2C4-ABB1DF9C97BE}"/>
              </a:ext>
            </a:extLst>
          </p:cNvPr>
          <p:cNvSpPr txBox="1"/>
          <p:nvPr/>
        </p:nvSpPr>
        <p:spPr>
          <a:xfrm>
            <a:off x="7216960" y="4328490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6</a:t>
            </a:r>
            <a:endParaRPr lang="en-BE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167804-8DF7-4566-85A6-163DDBDE718B}"/>
              </a:ext>
            </a:extLst>
          </p:cNvPr>
          <p:cNvSpPr txBox="1"/>
          <p:nvPr/>
        </p:nvSpPr>
        <p:spPr>
          <a:xfrm>
            <a:off x="8615767" y="4325892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u="sng" dirty="0"/>
              <a:t>8</a:t>
            </a:r>
            <a:endParaRPr lang="en-BE" i="1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59A8F8-536D-4C7F-B69B-E0F9E975B950}"/>
              </a:ext>
            </a:extLst>
          </p:cNvPr>
          <p:cNvSpPr txBox="1"/>
          <p:nvPr/>
        </p:nvSpPr>
        <p:spPr>
          <a:xfrm>
            <a:off x="6764929" y="3566097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10</a:t>
            </a:r>
            <a:endParaRPr lang="en-BE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300B2C-87DD-4171-804E-6BCBF8582C44}"/>
              </a:ext>
            </a:extLst>
          </p:cNvPr>
          <p:cNvSpPr txBox="1"/>
          <p:nvPr/>
        </p:nvSpPr>
        <p:spPr>
          <a:xfrm>
            <a:off x="9104405" y="3566097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C00000"/>
                </a:solidFill>
              </a:rPr>
              <a:t>4</a:t>
            </a:r>
            <a:endParaRPr lang="en-BE" i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8C168B-57FB-418B-BB88-C5359BE93F15}"/>
              </a:ext>
            </a:extLst>
          </p:cNvPr>
          <p:cNvSpPr txBox="1"/>
          <p:nvPr/>
        </p:nvSpPr>
        <p:spPr>
          <a:xfrm>
            <a:off x="7936908" y="5013415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1</a:t>
            </a:r>
            <a:endParaRPr lang="en-BE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806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0EC79-301D-4CED-AB0E-208ED3BDD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33E3A-E9C8-4460-AD30-B04CE9804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Basic counting principles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Sum rule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Product rule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Their combo</a:t>
            </a:r>
          </a:p>
          <a:p>
            <a:pPr lvl="1">
              <a:lnSpc>
                <a:spcPct val="100000"/>
              </a:lnSpc>
            </a:pPr>
            <a:endParaRPr lang="en-US" sz="1100" dirty="0"/>
          </a:p>
          <a:p>
            <a:pPr>
              <a:lnSpc>
                <a:spcPct val="100000"/>
              </a:lnSpc>
            </a:pPr>
            <a:r>
              <a:rPr lang="en-US" sz="3200" dirty="0"/>
              <a:t>The principle of inclusion-exclusion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Size of a union of several sets</a:t>
            </a:r>
            <a:endParaRPr lang="en-BE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DB94EC-A764-4262-96F5-87B9500E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6FF88-49E4-4A04-BF94-E9206A3D3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53304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91CE-7B25-4712-ACE7-36A543C5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Students and courses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2A780-024A-4BAF-869C-E499ED5F5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3063"/>
            <a:ext cx="10515600" cy="4805362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A total of 36 students plan to take at least one of Discrete Mathematics, Algebra and Calculus during the coming semester:</a:t>
            </a:r>
          </a:p>
          <a:p>
            <a:pPr marL="0" indent="0" fontAlgn="base">
              <a:buNone/>
            </a:pPr>
            <a:br>
              <a:rPr lang="en-US" sz="1000" dirty="0"/>
            </a:br>
            <a:r>
              <a:rPr lang="en-US" sz="3200" dirty="0"/>
              <a:t>    </a:t>
            </a:r>
            <a:r>
              <a:rPr lang="en-US" sz="2200" dirty="0"/>
              <a:t>Discrete Mathematics	23</a:t>
            </a:r>
          </a:p>
          <a:p>
            <a:pPr marL="457200" lvl="1" indent="0" fontAlgn="base">
              <a:buNone/>
            </a:pPr>
            <a:r>
              <a:rPr lang="en-US" sz="2200" dirty="0"/>
              <a:t>Algebra 			19</a:t>
            </a:r>
          </a:p>
          <a:p>
            <a:pPr marL="457200" lvl="1" indent="0" fontAlgn="base">
              <a:buNone/>
            </a:pPr>
            <a:r>
              <a:rPr lang="en-US" sz="2200" u="sng" dirty="0"/>
              <a:t>Calculus			18</a:t>
            </a:r>
          </a:p>
          <a:p>
            <a:pPr marL="457200" lvl="1" indent="0" fontAlgn="base">
              <a:buNone/>
            </a:pPr>
            <a:r>
              <a:rPr lang="en-US" sz="2200" dirty="0"/>
              <a:t>Discrete Mathematics &amp; Algebra	 7</a:t>
            </a:r>
          </a:p>
          <a:p>
            <a:pPr marL="457200" lvl="1" indent="0" fontAlgn="base">
              <a:buNone/>
            </a:pPr>
            <a:r>
              <a:rPr lang="en-US" sz="2200" dirty="0"/>
              <a:t>Discrete Mathematics &amp; Calculus 	 9</a:t>
            </a:r>
          </a:p>
          <a:p>
            <a:pPr marL="457200" lvl="1" indent="0" fontAlgn="base">
              <a:buNone/>
            </a:pPr>
            <a:r>
              <a:rPr lang="en-US" sz="2200" dirty="0"/>
              <a:t>Algebra &amp; Calculus			11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dirty="0"/>
              <a:t>How many students plan to take </a:t>
            </a:r>
            <a:br>
              <a:rPr lang="en-US" dirty="0"/>
            </a:br>
            <a:r>
              <a:rPr lang="en-US" i="1" dirty="0"/>
              <a:t>exactly one</a:t>
            </a:r>
            <a:r>
              <a:rPr lang="en-US" dirty="0"/>
              <a:t> of the courses?	</a:t>
            </a:r>
            <a:r>
              <a:rPr lang="en-US" dirty="0">
                <a:solidFill>
                  <a:schemeClr val="bg1"/>
                </a:solidFill>
              </a:rPr>
              <a:t>10 + 4 + 1 = 15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D2EE64-5AF6-47D1-8420-8534AB22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281F7-274E-4679-BC08-63998065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20</a:t>
            </a:fld>
            <a:endParaRPr lang="en-B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DE0A8A-CD0D-4E84-B866-C13588E0945E}"/>
              </a:ext>
            </a:extLst>
          </p:cNvPr>
          <p:cNvGrpSpPr/>
          <p:nvPr/>
        </p:nvGrpSpPr>
        <p:grpSpPr>
          <a:xfrm>
            <a:off x="7081837" y="2699624"/>
            <a:ext cx="3057525" cy="3174126"/>
            <a:chOff x="6858000" y="2714625"/>
            <a:chExt cx="2247900" cy="233362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1663EA-1A77-4F3A-89C8-93A80ED88793}"/>
                </a:ext>
              </a:extLst>
            </p:cNvPr>
            <p:cNvSpPr/>
            <p:nvPr/>
          </p:nvSpPr>
          <p:spPr>
            <a:xfrm>
              <a:off x="6858000" y="2714625"/>
              <a:ext cx="1619250" cy="1619250"/>
            </a:xfrm>
            <a:prstGeom prst="ellipse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0D3C180-FA97-4F6F-B55D-217B06F74F95}"/>
                </a:ext>
              </a:extLst>
            </p:cNvPr>
            <p:cNvSpPr/>
            <p:nvPr/>
          </p:nvSpPr>
          <p:spPr>
            <a:xfrm>
              <a:off x="7486650" y="2714625"/>
              <a:ext cx="1619250" cy="1619250"/>
            </a:xfrm>
            <a:prstGeom prst="ellipse">
              <a:avLst/>
            </a:prstGeom>
            <a:noFill/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254422A-C0DD-4D32-B93F-BDE3C66A76C1}"/>
                </a:ext>
              </a:extLst>
            </p:cNvPr>
            <p:cNvSpPr/>
            <p:nvPr/>
          </p:nvSpPr>
          <p:spPr>
            <a:xfrm>
              <a:off x="7172325" y="3429000"/>
              <a:ext cx="1619250" cy="161925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0F86D83-65FE-48BA-A945-37EBE4E788BE}"/>
              </a:ext>
            </a:extLst>
          </p:cNvPr>
          <p:cNvSpPr txBox="1"/>
          <p:nvPr/>
        </p:nvSpPr>
        <p:spPr>
          <a:xfrm>
            <a:off x="7251108" y="3095655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  <a:endParaRPr lang="en-BE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84F3F-3EC7-4224-B90D-014A23E320A1}"/>
              </a:ext>
            </a:extLst>
          </p:cNvPr>
          <p:cNvSpPr txBox="1"/>
          <p:nvPr/>
        </p:nvSpPr>
        <p:spPr>
          <a:xfrm>
            <a:off x="9627191" y="3095655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</a:t>
            </a:r>
            <a:endParaRPr lang="en-BE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160A21-F90C-4646-8668-EADEE030E10C}"/>
              </a:ext>
            </a:extLst>
          </p:cNvPr>
          <p:cNvSpPr txBox="1"/>
          <p:nvPr/>
        </p:nvSpPr>
        <p:spPr>
          <a:xfrm>
            <a:off x="8391928" y="5442854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</a:t>
            </a:r>
            <a:endParaRPr lang="en-BE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4B80ED-0A8B-451D-858A-E999EE3160F2}"/>
              </a:ext>
            </a:extLst>
          </p:cNvPr>
          <p:cNvSpPr txBox="1"/>
          <p:nvPr/>
        </p:nvSpPr>
        <p:spPr>
          <a:xfrm>
            <a:off x="8267699" y="3952905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u="sng" dirty="0"/>
              <a:t>3</a:t>
            </a:r>
            <a:endParaRPr lang="en-BE" i="1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613BAF-336F-4A8E-8E48-2AD5B670D6D5}"/>
              </a:ext>
            </a:extLst>
          </p:cNvPr>
          <p:cNvSpPr txBox="1"/>
          <p:nvPr/>
        </p:nvSpPr>
        <p:spPr>
          <a:xfrm>
            <a:off x="7936908" y="3165987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4</a:t>
            </a:r>
            <a:endParaRPr lang="en-BE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AF6CD0-9CDC-4FA3-B2C4-ABB1DF9C97BE}"/>
              </a:ext>
            </a:extLst>
          </p:cNvPr>
          <p:cNvSpPr txBox="1"/>
          <p:nvPr/>
        </p:nvSpPr>
        <p:spPr>
          <a:xfrm>
            <a:off x="7216960" y="4328490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u="sng" dirty="0"/>
              <a:t>6</a:t>
            </a:r>
            <a:endParaRPr lang="en-BE" i="1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167804-8DF7-4566-85A6-163DDBDE718B}"/>
              </a:ext>
            </a:extLst>
          </p:cNvPr>
          <p:cNvSpPr txBox="1"/>
          <p:nvPr/>
        </p:nvSpPr>
        <p:spPr>
          <a:xfrm>
            <a:off x="8615767" y="4325892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u="sng" dirty="0"/>
              <a:t>8</a:t>
            </a:r>
            <a:endParaRPr lang="en-BE" i="1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59A8F8-536D-4C7F-B69B-E0F9E975B950}"/>
              </a:ext>
            </a:extLst>
          </p:cNvPr>
          <p:cNvSpPr txBox="1"/>
          <p:nvPr/>
        </p:nvSpPr>
        <p:spPr>
          <a:xfrm>
            <a:off x="6764929" y="3566097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10</a:t>
            </a:r>
            <a:endParaRPr lang="en-BE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300B2C-87DD-4171-804E-6BCBF8582C44}"/>
              </a:ext>
            </a:extLst>
          </p:cNvPr>
          <p:cNvSpPr txBox="1"/>
          <p:nvPr/>
        </p:nvSpPr>
        <p:spPr>
          <a:xfrm>
            <a:off x="9104405" y="3566097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4</a:t>
            </a:r>
            <a:endParaRPr lang="en-BE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8C168B-57FB-418B-BB88-C5359BE93F15}"/>
              </a:ext>
            </a:extLst>
          </p:cNvPr>
          <p:cNvSpPr txBox="1"/>
          <p:nvPr/>
        </p:nvSpPr>
        <p:spPr>
          <a:xfrm>
            <a:off x="7936908" y="5013415"/>
            <a:ext cx="138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C00000"/>
                </a:solidFill>
              </a:rPr>
              <a:t>1</a:t>
            </a:r>
            <a:endParaRPr lang="en-BE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056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91CE-7B25-4712-ACE7-36A543C5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Students and courses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2A780-024A-4BAF-869C-E499ED5F5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3063"/>
            <a:ext cx="10515600" cy="4805362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A total of 36 students plan to take at least one of Discrete Mathematics, Algebra and Calculus during the coming semester:</a:t>
            </a:r>
          </a:p>
          <a:p>
            <a:pPr marL="0" indent="0" fontAlgn="base">
              <a:buNone/>
            </a:pPr>
            <a:br>
              <a:rPr lang="en-US" sz="1000" dirty="0"/>
            </a:br>
            <a:r>
              <a:rPr lang="en-US" sz="3200" dirty="0"/>
              <a:t>    </a:t>
            </a:r>
            <a:r>
              <a:rPr lang="en-US" sz="2200" dirty="0"/>
              <a:t>Discrete Mathematics	23</a:t>
            </a:r>
          </a:p>
          <a:p>
            <a:pPr marL="457200" lvl="1" indent="0" fontAlgn="base">
              <a:buNone/>
            </a:pPr>
            <a:r>
              <a:rPr lang="en-US" sz="2200" dirty="0"/>
              <a:t>Algebra 			19</a:t>
            </a:r>
          </a:p>
          <a:p>
            <a:pPr marL="457200" lvl="1" indent="0" fontAlgn="base">
              <a:buNone/>
            </a:pPr>
            <a:r>
              <a:rPr lang="en-US" sz="2200" dirty="0"/>
              <a:t>Calculus			18</a:t>
            </a:r>
          </a:p>
          <a:p>
            <a:pPr marL="457200" lvl="1" indent="0" fontAlgn="base">
              <a:buNone/>
            </a:pPr>
            <a:r>
              <a:rPr lang="en-US" sz="2200" dirty="0"/>
              <a:t>Discrete Mathematics &amp; Algebra	 7</a:t>
            </a:r>
          </a:p>
          <a:p>
            <a:pPr marL="457200" lvl="1" indent="0" fontAlgn="base">
              <a:buNone/>
            </a:pPr>
            <a:r>
              <a:rPr lang="en-US" sz="2200" dirty="0"/>
              <a:t>Discrete Mathematics &amp; Calculus 	 9</a:t>
            </a:r>
          </a:p>
          <a:p>
            <a:pPr marL="457200" lvl="1" indent="0" fontAlgn="base">
              <a:buNone/>
            </a:pPr>
            <a:r>
              <a:rPr lang="en-US" sz="2200" dirty="0"/>
              <a:t>Algebra &amp; Calculus			11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dirty="0"/>
              <a:t>How many students plan to take </a:t>
            </a:r>
            <a:br>
              <a:rPr lang="en-US" dirty="0"/>
            </a:br>
            <a:r>
              <a:rPr lang="en-US" i="1" dirty="0"/>
              <a:t>exactly one</a:t>
            </a:r>
            <a:r>
              <a:rPr lang="en-US" dirty="0"/>
              <a:t> of the courses?	10 + 4 + 1 = 15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D2EE64-5AF6-47D1-8420-8534AB22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281F7-274E-4679-BC08-63998065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21</a:t>
            </a:fld>
            <a:endParaRPr lang="en-B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FEA50C-7624-4030-A1F0-1A175226F373}"/>
              </a:ext>
            </a:extLst>
          </p:cNvPr>
          <p:cNvGrpSpPr/>
          <p:nvPr/>
        </p:nvGrpSpPr>
        <p:grpSpPr>
          <a:xfrm>
            <a:off x="6764929" y="2699624"/>
            <a:ext cx="3727947" cy="3174126"/>
            <a:chOff x="6764929" y="2699624"/>
            <a:chExt cx="3727947" cy="317412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59A8F8-536D-4C7F-B69B-E0F9E975B950}"/>
                </a:ext>
              </a:extLst>
            </p:cNvPr>
            <p:cNvSpPr txBox="1"/>
            <p:nvPr/>
          </p:nvSpPr>
          <p:spPr>
            <a:xfrm>
              <a:off x="6764929" y="3566097"/>
              <a:ext cx="13884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rgbClr val="C00000"/>
                  </a:solidFill>
                </a:rPr>
                <a:t>10</a:t>
              </a:r>
              <a:endParaRPr lang="en-BE" b="1" i="1" dirty="0">
                <a:solidFill>
                  <a:srgbClr val="C00000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77C2816-D29B-474D-9731-0F55AE5ED531}"/>
                </a:ext>
              </a:extLst>
            </p:cNvPr>
            <p:cNvGrpSpPr/>
            <p:nvPr/>
          </p:nvGrpSpPr>
          <p:grpSpPr>
            <a:xfrm>
              <a:off x="7081837" y="2699624"/>
              <a:ext cx="3411039" cy="3174126"/>
              <a:chOff x="7081837" y="2699624"/>
              <a:chExt cx="3411039" cy="317412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EDE0A8A-CD0D-4E84-B866-C13588E0945E}"/>
                  </a:ext>
                </a:extLst>
              </p:cNvPr>
              <p:cNvGrpSpPr/>
              <p:nvPr/>
            </p:nvGrpSpPr>
            <p:grpSpPr>
              <a:xfrm>
                <a:off x="7081837" y="2699624"/>
                <a:ext cx="3057525" cy="3174126"/>
                <a:chOff x="6858000" y="2714625"/>
                <a:chExt cx="2247900" cy="2333625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541663EA-1A77-4F3A-89C8-93A80ED88793}"/>
                    </a:ext>
                  </a:extLst>
                </p:cNvPr>
                <p:cNvSpPr/>
                <p:nvPr/>
              </p:nvSpPr>
              <p:spPr>
                <a:xfrm>
                  <a:off x="6858000" y="2714625"/>
                  <a:ext cx="1619250" cy="1619250"/>
                </a:xfrm>
                <a:prstGeom prst="ellipse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10D3C180-FA97-4F6F-B55D-217B06F74F95}"/>
                    </a:ext>
                  </a:extLst>
                </p:cNvPr>
                <p:cNvSpPr/>
                <p:nvPr/>
              </p:nvSpPr>
              <p:spPr>
                <a:xfrm>
                  <a:off x="7486650" y="2714625"/>
                  <a:ext cx="1619250" cy="1619250"/>
                </a:xfrm>
                <a:prstGeom prst="ellipse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8254422A-C0DD-4D32-B93F-BDE3C66A76C1}"/>
                    </a:ext>
                  </a:extLst>
                </p:cNvPr>
                <p:cNvSpPr/>
                <p:nvPr/>
              </p:nvSpPr>
              <p:spPr>
                <a:xfrm>
                  <a:off x="7172325" y="3429000"/>
                  <a:ext cx="1619250" cy="1619250"/>
                </a:xfrm>
                <a:prstGeom prst="ellipse">
                  <a:avLst/>
                </a:prstGeom>
                <a:noFill/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F86D83-65FE-48BA-A945-37EBE4E788BE}"/>
                  </a:ext>
                </a:extLst>
              </p:cNvPr>
              <p:cNvSpPr txBox="1"/>
              <p:nvPr/>
            </p:nvSpPr>
            <p:spPr>
              <a:xfrm>
                <a:off x="7251108" y="3095655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D</a:t>
                </a:r>
                <a:endParaRPr lang="en-BE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784F3F-3EC7-4224-B90D-014A23E320A1}"/>
                  </a:ext>
                </a:extLst>
              </p:cNvPr>
              <p:cNvSpPr txBox="1"/>
              <p:nvPr/>
            </p:nvSpPr>
            <p:spPr>
              <a:xfrm>
                <a:off x="9627191" y="3095655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A</a:t>
                </a:r>
                <a:endParaRPr lang="en-BE" b="1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160A21-F90C-4646-8668-EADEE030E10C}"/>
                  </a:ext>
                </a:extLst>
              </p:cNvPr>
              <p:cNvSpPr txBox="1"/>
              <p:nvPr/>
            </p:nvSpPr>
            <p:spPr>
              <a:xfrm>
                <a:off x="8391928" y="5442854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C</a:t>
                </a:r>
                <a:endParaRPr lang="en-BE" b="1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4B80ED-0A8B-451D-858A-E999EE3160F2}"/>
                  </a:ext>
                </a:extLst>
              </p:cNvPr>
              <p:cNvSpPr txBox="1"/>
              <p:nvPr/>
            </p:nvSpPr>
            <p:spPr>
              <a:xfrm>
                <a:off x="8267699" y="3952905"/>
                <a:ext cx="685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i="1" dirty="0"/>
                  <a:t>3</a:t>
                </a:r>
                <a:endParaRPr lang="en-BE" i="1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613BAF-336F-4A8E-8E48-2AD5B670D6D5}"/>
                  </a:ext>
                </a:extLst>
              </p:cNvPr>
              <p:cNvSpPr txBox="1"/>
              <p:nvPr/>
            </p:nvSpPr>
            <p:spPr>
              <a:xfrm>
                <a:off x="7936908" y="3165987"/>
                <a:ext cx="13884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i="1" dirty="0"/>
                  <a:t>4</a:t>
                </a:r>
                <a:endParaRPr lang="en-BE" i="1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AF6CD0-9CDC-4FA3-B2C4-ABB1DF9C97BE}"/>
                  </a:ext>
                </a:extLst>
              </p:cNvPr>
              <p:cNvSpPr txBox="1"/>
              <p:nvPr/>
            </p:nvSpPr>
            <p:spPr>
              <a:xfrm>
                <a:off x="7216960" y="4328490"/>
                <a:ext cx="13884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i="1" dirty="0"/>
                  <a:t>6</a:t>
                </a:r>
                <a:endParaRPr lang="en-BE" i="1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167804-8DF7-4566-85A6-163DDBDE718B}"/>
                  </a:ext>
                </a:extLst>
              </p:cNvPr>
              <p:cNvSpPr txBox="1"/>
              <p:nvPr/>
            </p:nvSpPr>
            <p:spPr>
              <a:xfrm>
                <a:off x="8615767" y="4325892"/>
                <a:ext cx="13884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i="1" dirty="0"/>
                  <a:t>8</a:t>
                </a:r>
                <a:endParaRPr lang="en-BE" i="1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300B2C-87DD-4171-804E-6BCBF8582C44}"/>
                  </a:ext>
                </a:extLst>
              </p:cNvPr>
              <p:cNvSpPr txBox="1"/>
              <p:nvPr/>
            </p:nvSpPr>
            <p:spPr>
              <a:xfrm>
                <a:off x="9104405" y="3566097"/>
                <a:ext cx="13884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i="1" dirty="0">
                    <a:solidFill>
                      <a:srgbClr val="C00000"/>
                    </a:solidFill>
                  </a:rPr>
                  <a:t>4</a:t>
                </a:r>
                <a:endParaRPr lang="en-BE" b="1" i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8C168B-57FB-418B-BB88-C5359BE93F15}"/>
                  </a:ext>
                </a:extLst>
              </p:cNvPr>
              <p:cNvSpPr txBox="1"/>
              <p:nvPr/>
            </p:nvSpPr>
            <p:spPr>
              <a:xfrm>
                <a:off x="7936908" y="5013415"/>
                <a:ext cx="13884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i="1" dirty="0">
                    <a:solidFill>
                      <a:srgbClr val="C00000"/>
                    </a:solidFill>
                  </a:rPr>
                  <a:t>1</a:t>
                </a:r>
                <a:endParaRPr lang="en-BE" b="1" i="1" dirty="0">
                  <a:solidFill>
                    <a:srgbClr val="C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5819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5B5F-8AFC-40A6-9F28-7C07467B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strings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254C6-4741-48CB-B6C3-B8BD56C99D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2100"/>
                <a:ext cx="10515600" cy="4876800"/>
              </a:xfrm>
            </p:spPr>
            <p:txBody>
              <a:bodyPr/>
              <a:lstStyle/>
              <a:p>
                <a:r>
                  <a:rPr lang="en-US" dirty="0"/>
                  <a:t>How many different 8-bit strings begin with 10, end with 01 or have 00 as its two middle bits?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End begin with 10: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End with 01: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Have 00 in the middle: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254C6-4741-48CB-B6C3-B8BD56C99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2100"/>
                <a:ext cx="10515600" cy="4876800"/>
              </a:xfrm>
              <a:blipFill>
                <a:blip r:embed="rId2"/>
                <a:stretch>
                  <a:fillRect l="-1043" t="-212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59D78-0760-443A-B315-3A3582460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513FF-7D75-402B-9249-CF476D8D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58142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5B5F-8AFC-40A6-9F28-7C07467B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strings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254C6-4741-48CB-B6C3-B8BD56C99D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2100"/>
                <a:ext cx="10515600" cy="4876800"/>
              </a:xfrm>
            </p:spPr>
            <p:txBody>
              <a:bodyPr/>
              <a:lstStyle/>
              <a:p>
                <a:r>
                  <a:rPr lang="en-US" dirty="0"/>
                  <a:t>How many different 8-bit strings begin with 10, end with 01 or have 00 as its two middle bits?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End begin with 10: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End with 01: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Have 00 in the middle: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254C6-4741-48CB-B6C3-B8BD56C99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2100"/>
                <a:ext cx="10515600" cy="4876800"/>
              </a:xfrm>
              <a:blipFill>
                <a:blip r:embed="rId2"/>
                <a:stretch>
                  <a:fillRect l="-1043" t="-212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59D78-0760-443A-B315-3A3582460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513FF-7D75-402B-9249-CF476D8D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23</a:t>
            </a:fld>
            <a:endParaRPr lang="en-BE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87B18BB-CA7E-4F0E-A288-568CDBCD6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008568"/>
              </p:ext>
            </p:extLst>
          </p:nvPr>
        </p:nvGraphicFramePr>
        <p:xfrm>
          <a:off x="2346325" y="3362325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83232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000196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702602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978573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507624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863518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991073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334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411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483383C-6329-402E-B63E-8C2CBB8F5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509144"/>
              </p:ext>
            </p:extLst>
          </p:nvPr>
        </p:nvGraphicFramePr>
        <p:xfrm>
          <a:off x="2346325" y="4504372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83232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000196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702602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978573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507624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863518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991073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334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4111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908A16B-B41B-49A7-B2CC-C63170EAC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979432"/>
              </p:ext>
            </p:extLst>
          </p:nvPr>
        </p:nvGraphicFramePr>
        <p:xfrm>
          <a:off x="2346325" y="5713412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83232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000196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702602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978573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507624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863518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991073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334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41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687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5B5F-8AFC-40A6-9F28-7C07467B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strings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254C6-4741-48CB-B6C3-B8BD56C99D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2100"/>
                <a:ext cx="10515600" cy="4876800"/>
              </a:xfrm>
            </p:spPr>
            <p:txBody>
              <a:bodyPr/>
              <a:lstStyle/>
              <a:p>
                <a:r>
                  <a:rPr lang="en-US" dirty="0"/>
                  <a:t>How many different 8-bit strings begin with 10, end with 01 or have 00 as its two middle bits?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End begin with 10: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End with 01: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Have 00 in the middle: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254C6-4741-48CB-B6C3-B8BD56C99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2100"/>
                <a:ext cx="10515600" cy="4876800"/>
              </a:xfrm>
              <a:blipFill>
                <a:blip r:embed="rId2"/>
                <a:stretch>
                  <a:fillRect l="-1043" t="-212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59D78-0760-443A-B315-3A3582460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513FF-7D75-402B-9249-CF476D8D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24</a:t>
            </a:fld>
            <a:endParaRPr lang="en-BE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87B18BB-CA7E-4F0E-A288-568CDBCD605D}"/>
              </a:ext>
            </a:extLst>
          </p:cNvPr>
          <p:cNvGraphicFramePr>
            <a:graphicFrameLocks noGrp="1"/>
          </p:cNvGraphicFramePr>
          <p:nvPr/>
        </p:nvGraphicFramePr>
        <p:xfrm>
          <a:off x="2346325" y="3362325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83232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000196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702602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978573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507624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863518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991073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334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411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483383C-6329-402E-B63E-8C2CBB8F52B6}"/>
              </a:ext>
            </a:extLst>
          </p:cNvPr>
          <p:cNvGraphicFramePr>
            <a:graphicFrameLocks noGrp="1"/>
          </p:cNvGraphicFramePr>
          <p:nvPr/>
        </p:nvGraphicFramePr>
        <p:xfrm>
          <a:off x="2346325" y="4504372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83232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000196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702602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978573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507624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863518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991073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334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  <a:endParaRPr lang="en-BE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4111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908A16B-B41B-49A7-B2CC-C63170EAC11E}"/>
              </a:ext>
            </a:extLst>
          </p:cNvPr>
          <p:cNvGraphicFramePr>
            <a:graphicFrameLocks noGrp="1"/>
          </p:cNvGraphicFramePr>
          <p:nvPr/>
        </p:nvGraphicFramePr>
        <p:xfrm>
          <a:off x="2346325" y="5713412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83232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000196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702602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978573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507624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863518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991073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334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41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461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5B5F-8AFC-40A6-9F28-7C07467B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strings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254C6-4741-48CB-B6C3-B8BD56C99D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2100"/>
                <a:ext cx="10515600" cy="4876800"/>
              </a:xfrm>
            </p:spPr>
            <p:txBody>
              <a:bodyPr/>
              <a:lstStyle/>
              <a:p>
                <a:r>
                  <a:rPr lang="en-US" dirty="0"/>
                  <a:t>How many different 8-bit strings begin with 10, end with 01 or have 00 as its two middle bits?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End begin with 10: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End with 01: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Have 00 in the middle: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254C6-4741-48CB-B6C3-B8BD56C99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2100"/>
                <a:ext cx="10515600" cy="4876800"/>
              </a:xfrm>
              <a:blipFill>
                <a:blip r:embed="rId2"/>
                <a:stretch>
                  <a:fillRect l="-1043" t="-212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59D78-0760-443A-B315-3A3582460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513FF-7D75-402B-9249-CF476D8D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25</a:t>
            </a:fld>
            <a:endParaRPr lang="en-BE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87B18BB-CA7E-4F0E-A288-568CDBCD6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947994"/>
              </p:ext>
            </p:extLst>
          </p:nvPr>
        </p:nvGraphicFramePr>
        <p:xfrm>
          <a:off x="2346325" y="3362325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83232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000196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702602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978573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507624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863518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991073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334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411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483383C-6329-402E-B63E-8C2CBB8F5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752329"/>
              </p:ext>
            </p:extLst>
          </p:nvPr>
        </p:nvGraphicFramePr>
        <p:xfrm>
          <a:off x="2346325" y="4504372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83232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000196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702602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978573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507624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863518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991073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334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  <a:endParaRPr lang="en-BE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4111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908A16B-B41B-49A7-B2CC-C63170EAC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485285"/>
              </p:ext>
            </p:extLst>
          </p:nvPr>
        </p:nvGraphicFramePr>
        <p:xfrm>
          <a:off x="2346325" y="5713412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83232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000196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702602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978573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507624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863518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991073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334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41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744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5B5F-8AFC-40A6-9F28-7C07467B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strings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254C6-4741-48CB-B6C3-B8BD56C99D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2100"/>
                <a:ext cx="10515600" cy="4876800"/>
              </a:xfrm>
            </p:spPr>
            <p:txBody>
              <a:bodyPr/>
              <a:lstStyle/>
              <a:p>
                <a:r>
                  <a:rPr lang="en-US" dirty="0"/>
                  <a:t>How many different 8-bit strings begin with 10, end with 01 or have 00 as its two middle bits?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End begin with 10 and end with 01: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Begin with 10 and have 00 in the middle: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Have 00 in the middle and end with 01: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254C6-4741-48CB-B6C3-B8BD56C99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2100"/>
                <a:ext cx="10515600" cy="4876800"/>
              </a:xfrm>
              <a:blipFill>
                <a:blip r:embed="rId2"/>
                <a:stretch>
                  <a:fillRect l="-1043" t="-212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59D78-0760-443A-B315-3A3582460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513FF-7D75-402B-9249-CF476D8D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26</a:t>
            </a:fld>
            <a:endParaRPr lang="en-BE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87B18BB-CA7E-4F0E-A288-568CDBCD6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4787"/>
              </p:ext>
            </p:extLst>
          </p:nvPr>
        </p:nvGraphicFramePr>
        <p:xfrm>
          <a:off x="2346325" y="3362325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83232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000196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702602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978573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507624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863518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991073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334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411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483383C-6329-402E-B63E-8C2CBB8F5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974831"/>
              </p:ext>
            </p:extLst>
          </p:nvPr>
        </p:nvGraphicFramePr>
        <p:xfrm>
          <a:off x="2346325" y="4504372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83232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000196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702602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978573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507624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863518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991073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334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4111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908A16B-B41B-49A7-B2CC-C63170EAC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09748"/>
              </p:ext>
            </p:extLst>
          </p:nvPr>
        </p:nvGraphicFramePr>
        <p:xfrm>
          <a:off x="2346325" y="5713412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83232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000196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702602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978573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507624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863518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991073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334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41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2298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5B5F-8AFC-40A6-9F28-7C07467B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strings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254C6-4741-48CB-B6C3-B8BD56C99D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2100"/>
                <a:ext cx="10515600" cy="4876800"/>
              </a:xfrm>
            </p:spPr>
            <p:txBody>
              <a:bodyPr/>
              <a:lstStyle/>
              <a:p>
                <a:r>
                  <a:rPr lang="en-US" dirty="0"/>
                  <a:t>How many different 8-bit strings begin with 10, end with 01 or have 00 as its two middle bits?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End begin with 10 and end with 01: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Begin with 10 and have 00 in the middle: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Have 00 in the middle and end with 01: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254C6-4741-48CB-B6C3-B8BD56C99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2100"/>
                <a:ext cx="10515600" cy="4876800"/>
              </a:xfrm>
              <a:blipFill>
                <a:blip r:embed="rId2"/>
                <a:stretch>
                  <a:fillRect l="-1043" t="-212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59D78-0760-443A-B315-3A3582460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513FF-7D75-402B-9249-CF476D8D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27</a:t>
            </a:fld>
            <a:endParaRPr lang="en-BE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87B18BB-CA7E-4F0E-A288-568CDBCD605D}"/>
              </a:ext>
            </a:extLst>
          </p:cNvPr>
          <p:cNvGraphicFramePr>
            <a:graphicFrameLocks noGrp="1"/>
          </p:cNvGraphicFramePr>
          <p:nvPr/>
        </p:nvGraphicFramePr>
        <p:xfrm>
          <a:off x="2346325" y="3362325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83232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000196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702602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978573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507624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863518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991073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334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  <a:endParaRPr lang="en-BE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411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483383C-6329-402E-B63E-8C2CBB8F52B6}"/>
              </a:ext>
            </a:extLst>
          </p:cNvPr>
          <p:cNvGraphicFramePr>
            <a:graphicFrameLocks noGrp="1"/>
          </p:cNvGraphicFramePr>
          <p:nvPr/>
        </p:nvGraphicFramePr>
        <p:xfrm>
          <a:off x="2346325" y="4504372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83232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000196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702602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978573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507624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863518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991073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334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4111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908A16B-B41B-49A7-B2CC-C63170EAC11E}"/>
              </a:ext>
            </a:extLst>
          </p:cNvPr>
          <p:cNvGraphicFramePr>
            <a:graphicFrameLocks noGrp="1"/>
          </p:cNvGraphicFramePr>
          <p:nvPr/>
        </p:nvGraphicFramePr>
        <p:xfrm>
          <a:off x="2346325" y="5713412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83232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000196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702602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978573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507624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863518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991073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334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  <a:endParaRPr lang="en-BE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41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2445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5B5F-8AFC-40A6-9F28-7C07467B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strings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254C6-4741-48CB-B6C3-B8BD56C99D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2100"/>
                <a:ext cx="10515600" cy="4876800"/>
              </a:xfrm>
            </p:spPr>
            <p:txBody>
              <a:bodyPr/>
              <a:lstStyle/>
              <a:p>
                <a:r>
                  <a:rPr lang="en-US" dirty="0"/>
                  <a:t>How many different 8-bit strings begin with 10, end with 01 or have 00 as its two middle bits?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End begin with 10 and end with 01: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Begin with 10 and have 00 in the middle: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Have 00 in the middle and end with 01: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254C6-4741-48CB-B6C3-B8BD56C99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2100"/>
                <a:ext cx="10515600" cy="4876800"/>
              </a:xfrm>
              <a:blipFill>
                <a:blip r:embed="rId2"/>
                <a:stretch>
                  <a:fillRect l="-1043" t="-212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59D78-0760-443A-B315-3A3582460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513FF-7D75-402B-9249-CF476D8D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28</a:t>
            </a:fld>
            <a:endParaRPr lang="en-BE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87B18BB-CA7E-4F0E-A288-568CDBCD6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793724"/>
              </p:ext>
            </p:extLst>
          </p:nvPr>
        </p:nvGraphicFramePr>
        <p:xfrm>
          <a:off x="2346325" y="3362325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83232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000196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702602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978573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507624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863518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991073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334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  <a:endParaRPr lang="en-BE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411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483383C-6329-402E-B63E-8C2CBB8F5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203322"/>
              </p:ext>
            </p:extLst>
          </p:nvPr>
        </p:nvGraphicFramePr>
        <p:xfrm>
          <a:off x="2346325" y="4504372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83232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000196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702602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978573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507624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863518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991073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334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4111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908A16B-B41B-49A7-B2CC-C63170EAC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579062"/>
              </p:ext>
            </p:extLst>
          </p:nvPr>
        </p:nvGraphicFramePr>
        <p:xfrm>
          <a:off x="2346325" y="5713412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83232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000196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702602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978573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507624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863518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991073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334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  <a:endParaRPr lang="en-BE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41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282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5B5F-8AFC-40A6-9F28-7C07467B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strings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254C6-4741-48CB-B6C3-B8BD56C99D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2100"/>
                <a:ext cx="10515600" cy="4876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many different 8-bit strings begin with 10, end with 01 or have 00 as its two middle bits?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Begin with 10, have 00 in the middle and end with 01: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−3⋅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=3⋅64−3⋅16+4=148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8-bit strings begin with 10, end with 01 or have 00 in the middle</a:t>
                </a:r>
                <a:br>
                  <a:rPr lang="en-US" dirty="0"/>
                </a:br>
                <a:endParaRPr lang="en-US" dirty="0"/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254C6-4741-48CB-B6C3-B8BD56C99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2100"/>
                <a:ext cx="10515600" cy="4876800"/>
              </a:xfrm>
              <a:blipFill>
                <a:blip r:embed="rId2"/>
                <a:stretch>
                  <a:fillRect l="-1043" t="-212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59D78-0760-443A-B315-3A3582460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513FF-7D75-402B-9249-CF476D8D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29</a:t>
            </a:fld>
            <a:endParaRPr lang="en-BE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F9FCB61-A3B1-4335-8FBC-D5FC160D0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064439"/>
              </p:ext>
            </p:extLst>
          </p:nvPr>
        </p:nvGraphicFramePr>
        <p:xfrm>
          <a:off x="2346325" y="3741737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83232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000196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702602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978573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507624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863518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991073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334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BE" sz="20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41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193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1D20F-090F-4343-AFE5-D4E69441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0F4CB-2C19-4373-A459-E87485BB3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Graded assignment 1 is out! </a:t>
            </a:r>
            <a:br>
              <a:rPr lang="en-US" sz="3200" dirty="0"/>
            </a:br>
            <a:r>
              <a:rPr lang="en-US" sz="3200" dirty="0"/>
              <a:t>See Google classroom.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Deadline: tomorrow, end of the day.</a:t>
            </a:r>
            <a:endParaRPr lang="en-BE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EE905-E87E-4A94-A5D9-AB137A183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287891-F84B-49B4-BE53-B1F6BA6A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4344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5B5F-8AFC-40A6-9F28-7C07467B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strings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254C6-4741-48CB-B6C3-B8BD56C99D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2100"/>
                <a:ext cx="10515600" cy="4876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many different 8-bit strings begin with 10, end with 01 or have 00 as its two middle bits?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Begin with 10, have 00 in the middle and end with 01: 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−3⋅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=3⋅64−3⋅16+4=148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8-bit strings begin with 10, end with 01 or have 00 in the middle</a:t>
                </a:r>
                <a:br>
                  <a:rPr lang="en-US" dirty="0"/>
                </a:br>
                <a:endParaRPr lang="en-US" dirty="0"/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254C6-4741-48CB-B6C3-B8BD56C99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2100"/>
                <a:ext cx="10515600" cy="4876800"/>
              </a:xfrm>
              <a:blipFill>
                <a:blip r:embed="rId2"/>
                <a:stretch>
                  <a:fillRect l="-1043" t="-212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59D78-0760-443A-B315-3A3582460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513FF-7D75-402B-9249-CF476D8D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30</a:t>
            </a:fld>
            <a:endParaRPr lang="en-BE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F9FCB61-A3B1-4335-8FBC-D5FC160D0C5F}"/>
              </a:ext>
            </a:extLst>
          </p:cNvPr>
          <p:cNvGraphicFramePr>
            <a:graphicFrameLocks noGrp="1"/>
          </p:cNvGraphicFramePr>
          <p:nvPr/>
        </p:nvGraphicFramePr>
        <p:xfrm>
          <a:off x="2346325" y="3741737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83232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000196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702602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978573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507624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863518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991073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334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  <a:endParaRPr lang="en-BE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41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5926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5B5F-8AFC-40A6-9F28-7C07467B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strings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254C6-4741-48CB-B6C3-B8BD56C99D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2100"/>
                <a:ext cx="10515600" cy="4876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many different 8-bit strings begin with 10, end with 01 or have 00 as its two middle bits?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Begin with 10, have 00 in the middle and end with 01: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−3⋅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=3⋅64−3⋅16+4=148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8-bit strings begin with 10, end with 01 or have 00 in the middle</a:t>
                </a:r>
                <a:br>
                  <a:rPr lang="en-US" dirty="0"/>
                </a:br>
                <a:endParaRPr lang="en-US" dirty="0"/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254C6-4741-48CB-B6C3-B8BD56C99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2100"/>
                <a:ext cx="10515600" cy="4876800"/>
              </a:xfrm>
              <a:blipFill>
                <a:blip r:embed="rId2"/>
                <a:stretch>
                  <a:fillRect l="-1043" t="-212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59D78-0760-443A-B315-3A3582460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513FF-7D75-402B-9249-CF476D8D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31</a:t>
            </a:fld>
            <a:endParaRPr lang="en-BE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F9FCB61-A3B1-4335-8FBC-D5FC160D0C5F}"/>
              </a:ext>
            </a:extLst>
          </p:cNvPr>
          <p:cNvGraphicFramePr>
            <a:graphicFrameLocks noGrp="1"/>
          </p:cNvGraphicFramePr>
          <p:nvPr/>
        </p:nvGraphicFramePr>
        <p:xfrm>
          <a:off x="2346325" y="3741737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83232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000196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702602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978573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507624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863518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991073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334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  <a:endParaRPr lang="en-BE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41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2392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5B5F-8AFC-40A6-9F28-7C07467B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strings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254C6-4741-48CB-B6C3-B8BD56C99D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2100"/>
                <a:ext cx="10515600" cy="4876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many different 8-bit strings begin with 10, end with 01 or have 00 as its two middle bits?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Begin with 10, have 00 in the middle and end with 01: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−3⋅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=3⋅64−3⋅16+4=148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8-bit strings begin with 10, end with 01 or have 00 in the middle</a:t>
                </a:r>
                <a:br>
                  <a:rPr lang="en-US" dirty="0"/>
                </a:br>
                <a:endParaRPr lang="en-US" dirty="0"/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254C6-4741-48CB-B6C3-B8BD56C99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2100"/>
                <a:ext cx="10515600" cy="4876800"/>
              </a:xfrm>
              <a:blipFill>
                <a:blip r:embed="rId2"/>
                <a:stretch>
                  <a:fillRect l="-1043" t="-212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59D78-0760-443A-B315-3A3582460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513FF-7D75-402B-9249-CF476D8D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32</a:t>
            </a:fld>
            <a:endParaRPr lang="en-BE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F9FCB61-A3B1-4335-8FBC-D5FC160D0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72971"/>
              </p:ext>
            </p:extLst>
          </p:nvPr>
        </p:nvGraphicFramePr>
        <p:xfrm>
          <a:off x="2346325" y="3741737"/>
          <a:ext cx="8128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883232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10001960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7026028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9785737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507624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8635186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991073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3334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*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  <a:endParaRPr lang="en-BE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  <a:endParaRPr lang="en-BE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41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396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BF9C11-4E4A-4580-9C57-17012EDB8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COUNTING ARRANGEMENTS</a:t>
            </a:r>
            <a:endParaRPr lang="en-BE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D67A2F-A610-40BD-8170-E15F69207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FC19D-6EBB-478C-A11A-35157F048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906F6-E270-4521-9EB4-A584DC3FF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762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E0E8AC-35F5-4CD6-A2AE-2F4EA930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Arrangements of objects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/>
              <a:lstStyle/>
              <a:p>
                <a:r>
                  <a:rPr lang="en-US" dirty="0"/>
                  <a:t>Imagine you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objects. How can you arrange them?</a:t>
                </a:r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043" t="-24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1B4AD-8BAB-434B-BF47-1B00ED48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919A6-1E8C-4928-81BB-783E91F1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2979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E0E8AC-35F5-4CD6-A2AE-2F4EA930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Arrangements of objects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/>
              <a:lstStyle/>
              <a:p>
                <a:r>
                  <a:rPr lang="en-US" dirty="0"/>
                  <a:t>Imagine you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objects. How can you arrange them?</a:t>
                </a:r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043" t="-24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1B4AD-8BAB-434B-BF47-1B00ED48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919A6-1E8C-4928-81BB-783E91F1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35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5473708"/>
                  </p:ext>
                </p:extLst>
              </p:nvPr>
            </p:nvGraphicFramePr>
            <p:xfrm>
              <a:off x="1129852" y="2438401"/>
              <a:ext cx="9722745" cy="36623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70598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3476625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3775522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1043991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1255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</a:rPr>
                            <a:t>In how many ways can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</a:rPr>
                            <a:t> people sit in a row?</a:t>
                          </a:r>
                          <a:endParaRPr lang="en-BE" sz="24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</a:rPr>
                            <a:t>How many different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</a:rPr>
                            <a:t>-bit strings are there?</a:t>
                          </a:r>
                          <a:endParaRPr lang="en-BE" sz="22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492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</a:rPr>
                            <a:t>In how many ways can we chose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</a:rPr>
                            <a:t> out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</a:rPr>
                            <a:t> different candies in a</a:t>
                          </a:r>
                          <a:r>
                            <a:rPr lang="en-US" sz="2400" b="0" baseline="0" dirty="0">
                              <a:solidFill>
                                <a:schemeClr val="bg1"/>
                              </a:solidFill>
                            </a:rPr>
                            <a:t> bag</a:t>
                          </a:r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  <a:endParaRPr lang="en-BE" sz="24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</a:rPr>
                            <a:t>In how many ways can we distribute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</a:rPr>
                            <a:t> identical candies among</a:t>
                          </a:r>
                          <a:r>
                            <a:rPr lang="en-US" sz="2400" b="0" baseline="0" dirty="0">
                              <a:solidFill>
                                <a:schemeClr val="bg1"/>
                              </a:solidFill>
                            </a:rPr>
                            <a:t> k kids?</a:t>
                          </a:r>
                          <a:endParaRPr lang="en-BE" sz="24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5473708"/>
                  </p:ext>
                </p:extLst>
              </p:nvPr>
            </p:nvGraphicFramePr>
            <p:xfrm>
              <a:off x="1129852" y="2438401"/>
              <a:ext cx="9722745" cy="36623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70598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3476625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3775522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1043991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1255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71404" t="-93514" r="-109123" b="-13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7581" t="-93514" r="-323" b="-13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492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71404" t="-146122" r="-109123" b="-8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7581" t="-146122" r="-323" b="-8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2990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E0E8AC-35F5-4CD6-A2AE-2F4EA930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Arrangements of objects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/>
              <a:lstStyle/>
              <a:p>
                <a:r>
                  <a:rPr lang="en-US" dirty="0"/>
                  <a:t>Imagine you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objects. How can you arrange them?</a:t>
                </a:r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043" t="-24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1B4AD-8BAB-434B-BF47-1B00ED48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919A6-1E8C-4928-81BB-783E91F1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36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4448518"/>
                  </p:ext>
                </p:extLst>
              </p:nvPr>
            </p:nvGraphicFramePr>
            <p:xfrm>
              <a:off x="1129852" y="2438401"/>
              <a:ext cx="9722745" cy="36623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70598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3476625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3775522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1043991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1255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/>
                            <a:t>In how many ways can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people sit in a row?</a:t>
                          </a:r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</a:rPr>
                            <a:t>How many different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</a:rPr>
                            <a:t>-bit strings are there?</a:t>
                          </a:r>
                          <a:endParaRPr lang="en-BE" sz="22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492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</a:rPr>
                            <a:t>In how many ways can we chose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</a:rPr>
                            <a:t> out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</a:rPr>
                            <a:t> different candies in a</a:t>
                          </a:r>
                          <a:r>
                            <a:rPr lang="en-US" sz="2400" b="0" baseline="0" dirty="0">
                              <a:solidFill>
                                <a:schemeClr val="bg1"/>
                              </a:solidFill>
                            </a:rPr>
                            <a:t> bag</a:t>
                          </a:r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  <a:endParaRPr lang="en-BE" sz="24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</a:rPr>
                            <a:t>In how many ways can we distribute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</a:rPr>
                            <a:t> identical candies among</a:t>
                          </a:r>
                          <a:r>
                            <a:rPr lang="en-US" sz="2400" b="0" baseline="0" dirty="0">
                              <a:solidFill>
                                <a:schemeClr val="bg1"/>
                              </a:solidFill>
                            </a:rPr>
                            <a:t> k kids?</a:t>
                          </a:r>
                          <a:endParaRPr lang="en-BE" sz="24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4448518"/>
                  </p:ext>
                </p:extLst>
              </p:nvPr>
            </p:nvGraphicFramePr>
            <p:xfrm>
              <a:off x="1129852" y="2438401"/>
              <a:ext cx="9722745" cy="36623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70598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3476625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3775522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1043991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1255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71404" t="-93514" r="-109123" b="-13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7581" t="-93514" r="-323" b="-13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492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71404" t="-146122" r="-109123" b="-8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7581" t="-146122" r="-323" b="-8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98421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E0E8AC-35F5-4CD6-A2AE-2F4EA930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Arrangements of objects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/>
              <a:lstStyle/>
              <a:p>
                <a:r>
                  <a:rPr lang="en-US" dirty="0"/>
                  <a:t>Imagine you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objects. How can you arrange them?</a:t>
                </a:r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043" t="-24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1B4AD-8BAB-434B-BF47-1B00ED48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919A6-1E8C-4928-81BB-783E91F1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37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5966992"/>
                  </p:ext>
                </p:extLst>
              </p:nvPr>
            </p:nvGraphicFramePr>
            <p:xfrm>
              <a:off x="1129852" y="2438401"/>
              <a:ext cx="9722745" cy="36623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70598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3476625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3775522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1043991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1255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/>
                            <a:t>In how many ways can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people sit in a row?</a:t>
                          </a:r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/>
                            <a:t>How many different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-bit strings are there?</a:t>
                          </a:r>
                          <a:endParaRPr lang="en-BE" sz="2200" b="0" dirty="0"/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492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</a:rPr>
                            <a:t>In how many ways can we chose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</a:rPr>
                            <a:t> out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</a:rPr>
                            <a:t> different candies in a</a:t>
                          </a:r>
                          <a:r>
                            <a:rPr lang="en-US" sz="2400" b="0" baseline="0" dirty="0">
                              <a:solidFill>
                                <a:schemeClr val="bg1"/>
                              </a:solidFill>
                            </a:rPr>
                            <a:t> bag</a:t>
                          </a:r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  <a:endParaRPr lang="en-BE" sz="24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</a:rPr>
                            <a:t>In how many ways can we distribute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</a:rPr>
                            <a:t> identical candies among</a:t>
                          </a:r>
                          <a:r>
                            <a:rPr lang="en-US" sz="2400" b="0" baseline="0" dirty="0">
                              <a:solidFill>
                                <a:schemeClr val="bg1"/>
                              </a:solidFill>
                            </a:rPr>
                            <a:t> k kids?</a:t>
                          </a:r>
                          <a:endParaRPr lang="en-BE" sz="24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5966992"/>
                  </p:ext>
                </p:extLst>
              </p:nvPr>
            </p:nvGraphicFramePr>
            <p:xfrm>
              <a:off x="1129852" y="2438401"/>
              <a:ext cx="9722745" cy="36623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70598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3476625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3775522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1043991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1255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71404" t="-93514" r="-109123" b="-13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7581" t="-93514" r="-323" b="-13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492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71404" t="-146122" r="-109123" b="-8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7581" t="-146122" r="-323" b="-8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76619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E0E8AC-35F5-4CD6-A2AE-2F4EA930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Arrangements of objects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/>
              <a:lstStyle/>
              <a:p>
                <a:r>
                  <a:rPr lang="en-US" dirty="0"/>
                  <a:t>Imagine you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objects. How can you arrange them?</a:t>
                </a:r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043" t="-24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1B4AD-8BAB-434B-BF47-1B00ED48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919A6-1E8C-4928-81BB-783E91F1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38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2933673"/>
                  </p:ext>
                </p:extLst>
              </p:nvPr>
            </p:nvGraphicFramePr>
            <p:xfrm>
              <a:off x="1129852" y="2438401"/>
              <a:ext cx="9722745" cy="36623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70598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3476625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3775522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1043991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1255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/>
                            <a:t>In how many ways can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people sit in a row?</a:t>
                          </a:r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/>
                            <a:t>How many different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-bit strings are there?</a:t>
                          </a:r>
                          <a:endParaRPr lang="en-BE" sz="2200" b="0" dirty="0"/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492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In how many ways can we chose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2400" b="0" dirty="0"/>
                            <a:t> out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different candies in a</a:t>
                          </a:r>
                          <a:r>
                            <a:rPr lang="en-US" sz="2400" b="0" baseline="0" dirty="0"/>
                            <a:t> bag</a:t>
                          </a:r>
                          <a:r>
                            <a:rPr lang="en-US" sz="2400" b="0" dirty="0"/>
                            <a:t>?</a:t>
                          </a:r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</a:rPr>
                            <a:t>In how many ways can we distribute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</a:rPr>
                            <a:t> identical candies among</a:t>
                          </a:r>
                          <a:r>
                            <a:rPr lang="en-US" sz="2400" b="0" baseline="0" dirty="0">
                              <a:solidFill>
                                <a:schemeClr val="bg1"/>
                              </a:solidFill>
                            </a:rPr>
                            <a:t> k kids?</a:t>
                          </a:r>
                          <a:endParaRPr lang="en-BE" sz="24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2933673"/>
                  </p:ext>
                </p:extLst>
              </p:nvPr>
            </p:nvGraphicFramePr>
            <p:xfrm>
              <a:off x="1129852" y="2438401"/>
              <a:ext cx="9722745" cy="36623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70598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3476625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3775522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1043991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1255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71404" t="-93514" r="-109123" b="-13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7581" t="-93514" r="-323" b="-13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492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71404" t="-146122" r="-109123" b="-8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7581" t="-146122" r="-323" b="-8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94307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E0E8AC-35F5-4CD6-A2AE-2F4EA930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Arrangements of objects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/>
              <a:lstStyle/>
              <a:p>
                <a:r>
                  <a:rPr lang="en-US" dirty="0"/>
                  <a:t>Imagine you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objects. How can you arrange them?</a:t>
                </a:r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043" t="-24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1B4AD-8BAB-434B-BF47-1B00ED48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919A6-1E8C-4928-81BB-783E91F1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39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2122180"/>
                  </p:ext>
                </p:extLst>
              </p:nvPr>
            </p:nvGraphicFramePr>
            <p:xfrm>
              <a:off x="1129852" y="2438401"/>
              <a:ext cx="9722745" cy="36623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70598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3476625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3775522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1043991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1255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/>
                            <a:t>In how many ways can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people sit in a row?</a:t>
                          </a:r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/>
                            <a:t>How many different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-bit strings are there?</a:t>
                          </a:r>
                          <a:endParaRPr lang="en-BE" sz="2200" b="0" dirty="0"/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492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In how many ways can we chose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2400" b="0" dirty="0"/>
                            <a:t> out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different candies in a</a:t>
                          </a:r>
                          <a:r>
                            <a:rPr lang="en-US" sz="2400" b="0" baseline="0" dirty="0"/>
                            <a:t> bag</a:t>
                          </a:r>
                          <a:r>
                            <a:rPr lang="en-US" sz="2400" b="0" dirty="0"/>
                            <a:t>?</a:t>
                          </a:r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In how many ways can we distribute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identical candies among</a:t>
                          </a:r>
                          <a:r>
                            <a:rPr lang="en-US" sz="2400" b="0" baseline="0" dirty="0"/>
                            <a:t> k kids?</a:t>
                          </a:r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2122180"/>
                  </p:ext>
                </p:extLst>
              </p:nvPr>
            </p:nvGraphicFramePr>
            <p:xfrm>
              <a:off x="1129852" y="2438401"/>
              <a:ext cx="9722745" cy="36623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70598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3476625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3775522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1043991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1255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71404" t="-93514" r="-109123" b="-13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7581" t="-93514" r="-323" b="-13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492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71404" t="-146122" r="-109123" b="-8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7581" t="-146122" r="-323" b="-8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46427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3615F-D50B-4216-9BD4-FC4ECCF8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B144E-D31B-4072-AECE-72E2D608A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Problem set 2: review.</a:t>
            </a:r>
          </a:p>
          <a:p>
            <a:endParaRPr lang="en-US" sz="3200" dirty="0"/>
          </a:p>
          <a:p>
            <a:r>
              <a:rPr lang="en-US" sz="3200" dirty="0"/>
              <a:t>Counting the number of possible arrangements</a:t>
            </a:r>
          </a:p>
          <a:p>
            <a:pPr lvl="1"/>
            <a:r>
              <a:rPr lang="en-US" sz="3200" dirty="0"/>
              <a:t>Permutations</a:t>
            </a:r>
          </a:p>
          <a:p>
            <a:pPr lvl="1"/>
            <a:r>
              <a:rPr lang="en-US" sz="3200" dirty="0"/>
              <a:t>Combinations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Problem set 3</a:t>
            </a:r>
            <a:endParaRPr lang="en-BE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A66C5-B0AD-4B97-B3B9-655316122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44318-3FD9-4493-BE30-1D7EDA06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1256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E0E8AC-35F5-4CD6-A2AE-2F4EA930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Arrangements of objects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/>
              <a:lstStyle/>
              <a:p>
                <a:r>
                  <a:rPr lang="en-US" dirty="0"/>
                  <a:t>Imagine you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objects. How can you arrange them?</a:t>
                </a:r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7BE7096-965E-45EF-9EC9-525175EE8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043" t="-24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1B4AD-8BAB-434B-BF47-1B00ED48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919A6-1E8C-4928-81BB-783E91F1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40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627305"/>
                  </p:ext>
                </p:extLst>
              </p:nvPr>
            </p:nvGraphicFramePr>
            <p:xfrm>
              <a:off x="1129852" y="2438401"/>
              <a:ext cx="9722745" cy="36623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70598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3476625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3775522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1043991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1255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/>
                            <a:t>In how many ways can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people sit in a row?</a:t>
                          </a:r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How many different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-bit strings are there?</a:t>
                          </a:r>
                          <a:endParaRPr lang="en-BE" sz="2200" b="0" dirty="0">
                            <a:solidFill>
                              <a:schemeClr val="bg2">
                                <a:lumMod val="90000"/>
                              </a:schemeClr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492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In how many ways can we chose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2400" b="0" dirty="0"/>
                            <a:t> out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/>
                            <a:t> different candies in a</a:t>
                          </a:r>
                          <a:r>
                            <a:rPr lang="en-US" sz="2400" b="0" baseline="0" dirty="0"/>
                            <a:t> bag</a:t>
                          </a:r>
                          <a:r>
                            <a:rPr lang="en-US" sz="2400" b="0" dirty="0"/>
                            <a:t>?</a:t>
                          </a:r>
                          <a:endParaRPr lang="en-BE" sz="2400" b="0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In how many ways can we distribute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dirty="0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 identical candies among</a:t>
                          </a:r>
                          <a:r>
                            <a:rPr lang="en-US" sz="2400" b="0" baseline="0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 k kids?</a:t>
                          </a:r>
                          <a:endParaRPr lang="en-BE" sz="2400" b="0" dirty="0">
                            <a:solidFill>
                              <a:schemeClr val="bg2">
                                <a:lumMod val="90000"/>
                              </a:schemeClr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209F97F3-73D7-4D34-AA64-288D41A2E3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627305"/>
                  </p:ext>
                </p:extLst>
              </p:nvPr>
            </p:nvGraphicFramePr>
            <p:xfrm>
              <a:off x="1129852" y="2438401"/>
              <a:ext cx="9722745" cy="36623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70598">
                      <a:extLst>
                        <a:ext uri="{9D8B030D-6E8A-4147-A177-3AD203B41FA5}">
                          <a16:colId xmlns:a16="http://schemas.microsoft.com/office/drawing/2014/main" val="3019810510"/>
                        </a:ext>
                      </a:extLst>
                    </a:gridCol>
                    <a:gridCol w="3476625">
                      <a:extLst>
                        <a:ext uri="{9D8B030D-6E8A-4147-A177-3AD203B41FA5}">
                          <a16:colId xmlns:a16="http://schemas.microsoft.com/office/drawing/2014/main" val="3673677379"/>
                        </a:ext>
                      </a:extLst>
                    </a:gridCol>
                    <a:gridCol w="3775522">
                      <a:extLst>
                        <a:ext uri="{9D8B030D-6E8A-4147-A177-3AD203B41FA5}">
                          <a16:colId xmlns:a16="http://schemas.microsoft.com/office/drawing/2014/main" val="3236232655"/>
                        </a:ext>
                      </a:extLst>
                    </a:gridCol>
                  </a:tblGrid>
                  <a:tr h="1043991">
                    <a:tc>
                      <a:txBody>
                        <a:bodyPr/>
                        <a:lstStyle/>
                        <a:p>
                          <a:pPr algn="ctr"/>
                          <a:endParaRPr lang="en-BE" sz="2200" b="1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WITHOUT </a:t>
                          </a:r>
                          <a:br>
                            <a:rPr lang="en-US" sz="2200" b="1" dirty="0"/>
                          </a:br>
                          <a:r>
                            <a:rPr lang="en-US" sz="2200" b="1" dirty="0"/>
                            <a:t>REPETITIONS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WITH </a:t>
                          </a:r>
                          <a:b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</a:br>
                          <a:r>
                            <a:rPr lang="en-US" sz="2200" b="1" dirty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a:t>REPETITIONS</a:t>
                          </a:r>
                          <a:endParaRPr lang="en-BE" sz="2200" b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</a:endParaRPr>
                        </a:p>
                      </a:txBody>
                      <a:tcPr marL="109381" marR="109381" marT="54690" marB="54690" anchor="ctr"/>
                    </a:tc>
                    <a:extLst>
                      <a:ext uri="{0D108BD9-81ED-4DB2-BD59-A6C34878D82A}">
                        <a16:rowId xmlns:a16="http://schemas.microsoft.com/office/drawing/2014/main" val="3900679099"/>
                      </a:ext>
                    </a:extLst>
                  </a:tr>
                  <a:tr h="11255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71404" t="-93514" r="-109123" b="-13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7581" t="-93514" r="-323" b="-1335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595144"/>
                      </a:ext>
                    </a:extLst>
                  </a:tr>
                  <a:tr h="14927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dirty="0"/>
                            <a:t>NOT ORDERED</a:t>
                          </a:r>
                          <a:endParaRPr lang="en-BE" sz="2200" b="1" dirty="0"/>
                        </a:p>
                      </a:txBody>
                      <a:tcPr marL="109381" marR="109381" marT="54690" marB="54690" anchor="ctr"/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71404" t="-146122" r="-109123" b="-8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marL="109381" marR="109381" marT="54690" marB="54690" anchor="ctr">
                        <a:blipFill>
                          <a:blip r:embed="rId3"/>
                          <a:stretch>
                            <a:fillRect l="-157581" t="-146122" r="-323" b="-8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0705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5466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42ECF8-5F1B-43E0-86E5-767EB1E9C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PERMUTATIONS</a:t>
            </a:r>
            <a:endParaRPr lang="en-BE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2AB947-4905-4892-A88C-42378A60E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https://youtu.be/uNS1QvDzCVw</a:t>
            </a:r>
            <a:r>
              <a:rPr lang="nl-BE" dirty="0"/>
              <a:t> 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055166-E2B6-4EAB-B0F9-82C1820AB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75421E-86D6-46B3-B919-39B757CEF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40263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C9D68-8040-42E2-9209-93F00546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135E9-0C84-40D1-AAE6-09AA11E20E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The number of ways of arranging a set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(distinct) objects in a row. </a:t>
                </a:r>
              </a:p>
              <a:p>
                <a:endParaRPr lang="en-US" sz="1000" dirty="0"/>
              </a:p>
              <a:p>
                <a:r>
                  <a:rPr lang="en-US" sz="3200" dirty="0">
                    <a:solidFill>
                      <a:schemeClr val="bg1"/>
                    </a:solidFill>
                  </a:rPr>
                  <a:t>We use permutations when we care about </a:t>
                </a:r>
                <a:r>
                  <a:rPr lang="en-US" sz="3200" i="1" dirty="0">
                    <a:solidFill>
                      <a:schemeClr val="bg1"/>
                    </a:solidFill>
                  </a:rPr>
                  <a:t>order</a:t>
                </a:r>
                <a:r>
                  <a:rPr lang="en-US" sz="3200" dirty="0">
                    <a:solidFill>
                      <a:schemeClr val="bg1"/>
                    </a:solidFill>
                  </a:rPr>
                  <a:t>.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>
                    <a:solidFill>
                      <a:schemeClr val="bg1"/>
                    </a:solidFill>
                  </a:rPr>
                  <a:t>Example:</a:t>
                </a:r>
                <a:br>
                  <a:rPr lang="en-US" sz="3200" dirty="0">
                    <a:solidFill>
                      <a:schemeClr val="bg1"/>
                    </a:solidFill>
                  </a:rPr>
                </a:br>
                <a:br>
                  <a:rPr lang="en-US" sz="1000" dirty="0">
                    <a:solidFill>
                      <a:schemeClr val="bg1"/>
                    </a:solidFill>
                  </a:rPr>
                </a:br>
                <a:r>
                  <a:rPr lang="en-US" sz="3200" dirty="0">
                    <a:solidFill>
                      <a:schemeClr val="bg1"/>
                    </a:solidFill>
                  </a:rPr>
                  <a:t>In how many ways can three runners,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, finish the race, if no ties are allowed?</a:t>
                </a:r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135E9-0C84-40D1-AAE6-09AA11E20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 r="-16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8BAFC-809A-40F0-A80E-EA127B01A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93AB1-A238-4F74-823D-AD6F04EA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2287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C9D68-8040-42E2-9209-93F00546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135E9-0C84-40D1-AAE6-09AA11E20E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The number of ways of arranging a set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(distinct) objects in a row. </a:t>
                </a:r>
              </a:p>
              <a:p>
                <a:endParaRPr lang="en-US" sz="1000" dirty="0"/>
              </a:p>
              <a:p>
                <a:r>
                  <a:rPr lang="en-US" sz="3200" dirty="0"/>
                  <a:t>We use permutations when we care about </a:t>
                </a:r>
                <a:r>
                  <a:rPr lang="en-US" sz="3200" i="1" dirty="0"/>
                  <a:t>order</a:t>
                </a:r>
                <a:r>
                  <a:rPr lang="en-US" sz="3200" dirty="0"/>
                  <a:t>.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>
                    <a:solidFill>
                      <a:schemeClr val="bg1"/>
                    </a:solidFill>
                  </a:rPr>
                  <a:t>Example:</a:t>
                </a:r>
                <a:br>
                  <a:rPr lang="en-US" sz="3200" dirty="0">
                    <a:solidFill>
                      <a:schemeClr val="bg1"/>
                    </a:solidFill>
                  </a:rPr>
                </a:br>
                <a:br>
                  <a:rPr lang="en-US" sz="1000" dirty="0">
                    <a:solidFill>
                      <a:schemeClr val="bg1"/>
                    </a:solidFill>
                  </a:rPr>
                </a:br>
                <a:r>
                  <a:rPr lang="en-US" sz="3200" dirty="0">
                    <a:solidFill>
                      <a:schemeClr val="bg1"/>
                    </a:solidFill>
                  </a:rPr>
                  <a:t>In how many ways can three runners,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, finish the race, if no ties are allowed?</a:t>
                </a:r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135E9-0C84-40D1-AAE6-09AA11E20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 r="-16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8BAFC-809A-40F0-A80E-EA127B01A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93AB1-A238-4F74-823D-AD6F04EA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80093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C9D68-8040-42E2-9209-93F00546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135E9-0C84-40D1-AAE6-09AA11E20E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The number of ways of arranging a set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(distinct) objects in a row. </a:t>
                </a:r>
              </a:p>
              <a:p>
                <a:endParaRPr lang="en-US" sz="1000" dirty="0"/>
              </a:p>
              <a:p>
                <a:r>
                  <a:rPr lang="en-US" sz="3200" dirty="0"/>
                  <a:t>We use permutations when we care about </a:t>
                </a:r>
                <a:r>
                  <a:rPr lang="en-US" sz="3200" i="1" dirty="0"/>
                  <a:t>order</a:t>
                </a:r>
                <a:r>
                  <a:rPr lang="en-US" sz="3200" dirty="0"/>
                  <a:t>.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/>
                  <a:t>Example:</a:t>
                </a:r>
                <a:br>
                  <a:rPr lang="en-US" sz="3200" dirty="0"/>
                </a:br>
                <a:br>
                  <a:rPr lang="en-US" sz="1000" dirty="0"/>
                </a:br>
                <a:r>
                  <a:rPr lang="en-US" sz="3200" dirty="0"/>
                  <a:t>In how many ways can three runners,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200" dirty="0"/>
                  <a:t>, finish the race, if no ties are allowed?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8135E9-0C84-40D1-AAE6-09AA11E20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 r="-16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8BAFC-809A-40F0-A80E-EA127B01A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93AB1-A238-4F74-823D-AD6F04EA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0964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BA1A2-99AA-4E63-9E14-4971A981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runners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E3FC16-2A3F-4309-B636-73D9249BF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In how many ways can three runners,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200" dirty="0"/>
                  <a:t>, finish the race, if no ties are allowed?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:r>
                  <a:rPr lang="en-US" sz="3200" dirty="0" err="1">
                    <a:solidFill>
                      <a:schemeClr val="bg1"/>
                    </a:solidFill>
                  </a:rPr>
                  <a:t>abc</a:t>
                </a:r>
                <a:r>
                  <a:rPr lang="en-US" sz="3200" dirty="0">
                    <a:solidFill>
                      <a:schemeClr val="bg1"/>
                    </a:solidFill>
                  </a:rPr>
                  <a:t>	bac	cab</a:t>
                </a:r>
              </a:p>
              <a:p>
                <a:pPr marL="0" indent="0" algn="ctr">
                  <a:buNone/>
                </a:pPr>
                <a:r>
                  <a:rPr lang="en-US" sz="3200" dirty="0" err="1">
                    <a:solidFill>
                      <a:schemeClr val="bg1"/>
                    </a:solidFill>
                  </a:rPr>
                  <a:t>acb</a:t>
                </a:r>
                <a:r>
                  <a:rPr lang="en-US" sz="3200" dirty="0">
                    <a:solidFill>
                      <a:schemeClr val="bg1"/>
                    </a:solidFill>
                  </a:rPr>
                  <a:t>	</a:t>
                </a:r>
                <a:r>
                  <a:rPr lang="en-US" sz="3200" dirty="0" err="1">
                    <a:solidFill>
                      <a:schemeClr val="bg1"/>
                    </a:solidFill>
                  </a:rPr>
                  <a:t>bca</a:t>
                </a:r>
                <a:r>
                  <a:rPr lang="en-US" sz="3200" dirty="0">
                    <a:solidFill>
                      <a:schemeClr val="bg1"/>
                    </a:solidFill>
                  </a:rPr>
                  <a:t>	cba</a:t>
                </a:r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nl-BE" sz="3200" dirty="0" err="1">
                    <a:solidFill>
                      <a:schemeClr val="bg1"/>
                    </a:solidFill>
                  </a:rPr>
                  <a:t>There</a:t>
                </a:r>
                <a:r>
                  <a:rPr lang="nl-BE" sz="3200" dirty="0">
                    <a:solidFill>
                      <a:schemeClr val="bg1"/>
                    </a:solidFill>
                  </a:rPr>
                  <a:t> are </a:t>
                </a:r>
                <a:r>
                  <a:rPr lang="nl-BE" sz="3200" b="1" dirty="0">
                    <a:solidFill>
                      <a:schemeClr val="bg1"/>
                    </a:solidFill>
                  </a:rPr>
                  <a:t>6</a:t>
                </a:r>
                <a:r>
                  <a:rPr lang="nl-BE" sz="3200" dirty="0">
                    <a:solidFill>
                      <a:schemeClr val="bg1"/>
                    </a:solidFill>
                  </a:rPr>
                  <a:t> </a:t>
                </a:r>
                <a:r>
                  <a:rPr lang="nl-BE" sz="3200" dirty="0" err="1">
                    <a:solidFill>
                      <a:schemeClr val="bg1"/>
                    </a:solidFill>
                  </a:rPr>
                  <a:t>permutations</a:t>
                </a:r>
                <a:r>
                  <a:rPr lang="nl-BE" sz="3200" dirty="0">
                    <a:solidFill>
                      <a:schemeClr val="bg1"/>
                    </a:solidFill>
                  </a:rPr>
                  <a:t>.</a:t>
                </a:r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E3FC16-2A3F-4309-B636-73D9249BF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E489A-1F61-4004-913F-C8F866353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5CEED-63B8-4489-8AE2-7991188F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6410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BA1A2-99AA-4E63-9E14-4971A981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runners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E3FC16-2A3F-4309-B636-73D9249BF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In how many ways can three runners,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200" dirty="0"/>
                  <a:t>, finish the race, if no ties are allowed? </a:t>
                </a:r>
              </a:p>
              <a:p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:r>
                  <a:rPr lang="en-US" sz="3200" dirty="0"/>
                  <a:t>TRY TO LIST ALL </a:t>
                </a:r>
                <a:r>
                  <a:rPr lang="en-US" sz="3200" cap="all" dirty="0"/>
                  <a:t>Possibilities</a:t>
                </a:r>
                <a:endParaRPr lang="en-US" sz="3200" cap="all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nl-BE" sz="3200" dirty="0" err="1">
                    <a:solidFill>
                      <a:schemeClr val="bg1"/>
                    </a:solidFill>
                  </a:rPr>
                  <a:t>There</a:t>
                </a:r>
                <a:r>
                  <a:rPr lang="nl-BE" sz="3200" dirty="0">
                    <a:solidFill>
                      <a:schemeClr val="bg1"/>
                    </a:solidFill>
                  </a:rPr>
                  <a:t> are </a:t>
                </a:r>
                <a:r>
                  <a:rPr lang="nl-BE" sz="3200" b="1" dirty="0">
                    <a:solidFill>
                      <a:schemeClr val="bg1"/>
                    </a:solidFill>
                  </a:rPr>
                  <a:t>6</a:t>
                </a:r>
                <a:r>
                  <a:rPr lang="nl-BE" sz="3200" dirty="0">
                    <a:solidFill>
                      <a:schemeClr val="bg1"/>
                    </a:solidFill>
                  </a:rPr>
                  <a:t> </a:t>
                </a:r>
                <a:r>
                  <a:rPr lang="nl-BE" sz="3200" dirty="0" err="1">
                    <a:solidFill>
                      <a:schemeClr val="bg1"/>
                    </a:solidFill>
                  </a:rPr>
                  <a:t>permutations</a:t>
                </a:r>
                <a:r>
                  <a:rPr lang="nl-BE" sz="3200" dirty="0">
                    <a:solidFill>
                      <a:schemeClr val="bg1"/>
                    </a:solidFill>
                  </a:rPr>
                  <a:t>.</a:t>
                </a:r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E3FC16-2A3F-4309-B636-73D9249BF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E489A-1F61-4004-913F-C8F866353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5CEED-63B8-4489-8AE2-7991188F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0152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BA1A2-99AA-4E63-9E14-4971A981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runners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E3FC16-2A3F-4309-B636-73D9249BF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In how many ways can three runners,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200" dirty="0"/>
                  <a:t>, finish the race, if no ties are allowed?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:r>
                  <a:rPr lang="en-US" sz="3200" dirty="0" err="1"/>
                  <a:t>abc</a:t>
                </a:r>
                <a:r>
                  <a:rPr lang="en-US" sz="3200" dirty="0"/>
                  <a:t>	</a:t>
                </a:r>
                <a:r>
                  <a:rPr lang="en-US" sz="3200" dirty="0">
                    <a:solidFill>
                      <a:schemeClr val="bg1"/>
                    </a:solidFill>
                  </a:rPr>
                  <a:t>bac</a:t>
                </a:r>
                <a:r>
                  <a:rPr lang="en-US" sz="3200" dirty="0"/>
                  <a:t>	</a:t>
                </a:r>
                <a:r>
                  <a:rPr lang="en-US" sz="3200" dirty="0">
                    <a:solidFill>
                      <a:schemeClr val="bg1"/>
                    </a:solidFill>
                  </a:rPr>
                  <a:t>cab</a:t>
                </a:r>
              </a:p>
              <a:p>
                <a:pPr marL="0" indent="0" algn="ctr">
                  <a:buNone/>
                </a:pPr>
                <a:r>
                  <a:rPr lang="en-US" sz="3200" dirty="0" err="1"/>
                  <a:t>acb</a:t>
                </a:r>
                <a:r>
                  <a:rPr lang="en-US" sz="3200" dirty="0"/>
                  <a:t>	</a:t>
                </a:r>
                <a:r>
                  <a:rPr lang="en-US" sz="3200" dirty="0" err="1">
                    <a:solidFill>
                      <a:schemeClr val="bg1"/>
                    </a:solidFill>
                  </a:rPr>
                  <a:t>bca</a:t>
                </a:r>
                <a:r>
                  <a:rPr lang="en-US" sz="3200" dirty="0">
                    <a:solidFill>
                      <a:schemeClr val="bg1"/>
                    </a:solidFill>
                  </a:rPr>
                  <a:t>	cba</a:t>
                </a:r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nl-BE" sz="3200" dirty="0" err="1">
                    <a:solidFill>
                      <a:schemeClr val="bg1"/>
                    </a:solidFill>
                  </a:rPr>
                  <a:t>There</a:t>
                </a:r>
                <a:r>
                  <a:rPr lang="nl-BE" sz="3200" dirty="0">
                    <a:solidFill>
                      <a:schemeClr val="bg1"/>
                    </a:solidFill>
                  </a:rPr>
                  <a:t> are </a:t>
                </a:r>
                <a:r>
                  <a:rPr lang="nl-BE" sz="3200" b="1" dirty="0">
                    <a:solidFill>
                      <a:schemeClr val="bg1"/>
                    </a:solidFill>
                  </a:rPr>
                  <a:t>6</a:t>
                </a:r>
                <a:r>
                  <a:rPr lang="nl-BE" sz="3200" dirty="0">
                    <a:solidFill>
                      <a:schemeClr val="bg1"/>
                    </a:solidFill>
                  </a:rPr>
                  <a:t> </a:t>
                </a:r>
                <a:r>
                  <a:rPr lang="nl-BE" sz="3200" dirty="0" err="1">
                    <a:solidFill>
                      <a:schemeClr val="bg1"/>
                    </a:solidFill>
                  </a:rPr>
                  <a:t>permutations</a:t>
                </a:r>
                <a:r>
                  <a:rPr lang="nl-BE" sz="3200" dirty="0">
                    <a:solidFill>
                      <a:schemeClr val="bg1"/>
                    </a:solidFill>
                  </a:rPr>
                  <a:t>.</a:t>
                </a:r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E3FC16-2A3F-4309-B636-73D9249BF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E489A-1F61-4004-913F-C8F866353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5CEED-63B8-4489-8AE2-7991188F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30477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BA1A2-99AA-4E63-9E14-4971A981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runners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E3FC16-2A3F-4309-B636-73D9249BF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In how many ways can three runners,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200" dirty="0"/>
                  <a:t>, finish the race, if no ties are allowed?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:r>
                  <a:rPr lang="en-US" sz="3200" dirty="0" err="1"/>
                  <a:t>abc</a:t>
                </a:r>
                <a:r>
                  <a:rPr lang="en-US" sz="3200" dirty="0"/>
                  <a:t>	bac	</a:t>
                </a:r>
                <a:r>
                  <a:rPr lang="en-US" sz="3200" dirty="0">
                    <a:solidFill>
                      <a:schemeClr val="bg1"/>
                    </a:solidFill>
                  </a:rPr>
                  <a:t>cab</a:t>
                </a:r>
              </a:p>
              <a:p>
                <a:pPr marL="0" indent="0" algn="ctr">
                  <a:buNone/>
                </a:pPr>
                <a:r>
                  <a:rPr lang="en-US" sz="3200" dirty="0" err="1"/>
                  <a:t>acb</a:t>
                </a:r>
                <a:r>
                  <a:rPr lang="en-US" sz="3200" dirty="0"/>
                  <a:t>	</a:t>
                </a:r>
                <a:r>
                  <a:rPr lang="en-US" sz="3200" dirty="0" err="1"/>
                  <a:t>bca</a:t>
                </a:r>
                <a:r>
                  <a:rPr lang="en-US" sz="3200" dirty="0"/>
                  <a:t>	</a:t>
                </a:r>
                <a:r>
                  <a:rPr lang="en-US" sz="3200" dirty="0">
                    <a:solidFill>
                      <a:schemeClr val="bg1"/>
                    </a:solidFill>
                  </a:rPr>
                  <a:t>cba</a:t>
                </a:r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nl-BE" sz="3200" dirty="0" err="1">
                    <a:solidFill>
                      <a:schemeClr val="bg1"/>
                    </a:solidFill>
                  </a:rPr>
                  <a:t>There</a:t>
                </a:r>
                <a:r>
                  <a:rPr lang="nl-BE" sz="3200" dirty="0">
                    <a:solidFill>
                      <a:schemeClr val="bg1"/>
                    </a:solidFill>
                  </a:rPr>
                  <a:t> are </a:t>
                </a:r>
                <a:r>
                  <a:rPr lang="nl-BE" sz="3200" b="1" dirty="0">
                    <a:solidFill>
                      <a:schemeClr val="bg1"/>
                    </a:solidFill>
                  </a:rPr>
                  <a:t>6</a:t>
                </a:r>
                <a:r>
                  <a:rPr lang="nl-BE" sz="3200" dirty="0">
                    <a:solidFill>
                      <a:schemeClr val="bg1"/>
                    </a:solidFill>
                  </a:rPr>
                  <a:t> </a:t>
                </a:r>
                <a:r>
                  <a:rPr lang="nl-BE" sz="3200" dirty="0" err="1">
                    <a:solidFill>
                      <a:schemeClr val="bg1"/>
                    </a:solidFill>
                  </a:rPr>
                  <a:t>permutations</a:t>
                </a:r>
                <a:r>
                  <a:rPr lang="nl-BE" sz="3200" dirty="0">
                    <a:solidFill>
                      <a:schemeClr val="bg1"/>
                    </a:solidFill>
                  </a:rPr>
                  <a:t>.</a:t>
                </a:r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E3FC16-2A3F-4309-B636-73D9249BF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E489A-1F61-4004-913F-C8F866353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5CEED-63B8-4489-8AE2-7991188F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13324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BA1A2-99AA-4E63-9E14-4971A981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runners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E3FC16-2A3F-4309-B636-73D9249BF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In how many ways can three runners,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200" dirty="0"/>
                  <a:t>, finish the race, if no ties are allowed?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:r>
                  <a:rPr lang="en-US" sz="3200" dirty="0" err="1"/>
                  <a:t>abc</a:t>
                </a:r>
                <a:r>
                  <a:rPr lang="en-US" sz="3200" dirty="0"/>
                  <a:t>	bac	cab</a:t>
                </a:r>
              </a:p>
              <a:p>
                <a:pPr marL="0" indent="0" algn="ctr">
                  <a:buNone/>
                </a:pPr>
                <a:r>
                  <a:rPr lang="en-US" sz="3200" dirty="0" err="1"/>
                  <a:t>acb</a:t>
                </a:r>
                <a:r>
                  <a:rPr lang="en-US" sz="3200" dirty="0"/>
                  <a:t>	</a:t>
                </a:r>
                <a:r>
                  <a:rPr lang="en-US" sz="3200" dirty="0" err="1"/>
                  <a:t>bca</a:t>
                </a:r>
                <a:r>
                  <a:rPr lang="en-US" sz="3200" dirty="0"/>
                  <a:t>	cba</a:t>
                </a:r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nl-BE" sz="3200" dirty="0" err="1">
                    <a:solidFill>
                      <a:schemeClr val="bg1"/>
                    </a:solidFill>
                  </a:rPr>
                  <a:t>There</a:t>
                </a:r>
                <a:r>
                  <a:rPr lang="nl-BE" sz="3200" dirty="0">
                    <a:solidFill>
                      <a:schemeClr val="bg1"/>
                    </a:solidFill>
                  </a:rPr>
                  <a:t> are </a:t>
                </a:r>
                <a:r>
                  <a:rPr lang="nl-BE" sz="3200" b="1" dirty="0">
                    <a:solidFill>
                      <a:schemeClr val="bg1"/>
                    </a:solidFill>
                  </a:rPr>
                  <a:t>6</a:t>
                </a:r>
                <a:r>
                  <a:rPr lang="nl-BE" sz="3200" dirty="0">
                    <a:solidFill>
                      <a:schemeClr val="bg1"/>
                    </a:solidFill>
                  </a:rPr>
                  <a:t> </a:t>
                </a:r>
                <a:r>
                  <a:rPr lang="nl-BE" sz="3200" dirty="0" err="1">
                    <a:solidFill>
                      <a:schemeClr val="bg1"/>
                    </a:solidFill>
                  </a:rPr>
                  <a:t>permutations</a:t>
                </a:r>
                <a:r>
                  <a:rPr lang="nl-BE" sz="3200" dirty="0">
                    <a:solidFill>
                      <a:schemeClr val="bg1"/>
                    </a:solidFill>
                  </a:rPr>
                  <a:t>.</a:t>
                </a:r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E3FC16-2A3F-4309-B636-73D9249BF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E489A-1F61-4004-913F-C8F866353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5CEED-63B8-4489-8AE2-7991188F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7268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CB2BC-8594-45C0-8B9C-A7AD17A2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EE59B-8E17-451F-AB6E-8DB7C0D9D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832349"/>
          </a:xfrm>
        </p:spPr>
        <p:txBody>
          <a:bodyPr>
            <a:normAutofit/>
          </a:bodyPr>
          <a:lstStyle/>
          <a:p>
            <a:r>
              <a:rPr lang="en-US" sz="3200" dirty="0"/>
              <a:t>How many integer numbers from 1 to 100 are </a:t>
            </a:r>
            <a:r>
              <a:rPr lang="en-US" sz="3200" b="1" dirty="0"/>
              <a:t>not</a:t>
            </a:r>
            <a:r>
              <a:rPr lang="en-US" sz="3200" dirty="0"/>
              <a:t> divisible neither by 2 nor by 3?</a:t>
            </a:r>
            <a:br>
              <a:rPr lang="en-US" sz="3200" dirty="0"/>
            </a:b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100 integer numbers in total.</a:t>
            </a:r>
            <a:br>
              <a:rPr lang="en-US" sz="3200" dirty="0"/>
            </a:b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[100 / 2] = 50 are divisible by 2.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[100 / 3] = 33 are divisible by 3.</a:t>
            </a:r>
            <a:br>
              <a:rPr lang="en-US" sz="3200" dirty="0"/>
            </a:br>
            <a:r>
              <a:rPr lang="en-US" sz="3200" dirty="0">
                <a:solidFill>
                  <a:schemeClr val="bg1"/>
                </a:solidFill>
              </a:rPr>
              <a:t>[100 / 6] = 16 are divisible by both 2 and 3.</a:t>
            </a:r>
            <a:br>
              <a:rPr lang="en-US" sz="3200" dirty="0"/>
            </a:br>
            <a:br>
              <a:rPr lang="en-US" sz="1600" dirty="0"/>
            </a:br>
            <a:r>
              <a:rPr lang="en-US" sz="3200" dirty="0">
                <a:solidFill>
                  <a:schemeClr val="bg1"/>
                </a:solidFill>
              </a:rPr>
              <a:t>50 + 33 – 16 = 67 are divisible by 3 or by 2 (or by both).</a:t>
            </a:r>
            <a:br>
              <a:rPr lang="en-US" sz="3200" dirty="0"/>
            </a:br>
            <a:br>
              <a:rPr lang="en-US" sz="1600" dirty="0"/>
            </a:br>
            <a:r>
              <a:rPr lang="en-US" sz="3200" dirty="0">
                <a:solidFill>
                  <a:schemeClr val="bg1"/>
                </a:solidFill>
              </a:rPr>
              <a:t>100 – 67 = 33 are not divisible by neither.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9D256-DD4D-49FC-9676-BDF1859B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4F5F9-F597-46AB-8EDB-8DAA184A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0568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BA1A2-99AA-4E63-9E14-4971A981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runners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E3FC16-2A3F-4309-B636-73D9249BF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In how many ways can three runners,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200" dirty="0"/>
                  <a:t>, finish the race, if no ties are allowed?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:r>
                  <a:rPr lang="en-US" sz="3200" dirty="0" err="1"/>
                  <a:t>abc</a:t>
                </a:r>
                <a:r>
                  <a:rPr lang="en-US" sz="3200" dirty="0"/>
                  <a:t>	bac	cab</a:t>
                </a:r>
              </a:p>
              <a:p>
                <a:pPr marL="0" indent="0" algn="ctr">
                  <a:buNone/>
                </a:pPr>
                <a:r>
                  <a:rPr lang="en-US" sz="3200" dirty="0" err="1"/>
                  <a:t>acb</a:t>
                </a:r>
                <a:r>
                  <a:rPr lang="en-US" sz="3200" dirty="0"/>
                  <a:t>	</a:t>
                </a:r>
                <a:r>
                  <a:rPr lang="en-US" sz="3200" dirty="0" err="1"/>
                  <a:t>bca</a:t>
                </a:r>
                <a:r>
                  <a:rPr lang="en-US" sz="3200" dirty="0"/>
                  <a:t>	cba</a:t>
                </a:r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nl-BE" sz="3200" dirty="0" err="1"/>
                  <a:t>There</a:t>
                </a:r>
                <a:r>
                  <a:rPr lang="nl-BE" sz="3200" dirty="0"/>
                  <a:t> are </a:t>
                </a:r>
                <a:r>
                  <a:rPr lang="nl-BE" sz="3200" b="1" dirty="0"/>
                  <a:t>6</a:t>
                </a:r>
                <a:r>
                  <a:rPr lang="nl-BE" sz="3200" dirty="0"/>
                  <a:t> </a:t>
                </a:r>
                <a:r>
                  <a:rPr lang="nl-BE" sz="3200" dirty="0" err="1"/>
                  <a:t>permutations</a:t>
                </a:r>
                <a:r>
                  <a:rPr lang="nl-BE" sz="3200" dirty="0"/>
                  <a:t>.</a:t>
                </a:r>
                <a:endParaRPr lang="en-BE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E3FC16-2A3F-4309-B636-73D9249BF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E489A-1F61-4004-913F-C8F866353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5CEED-63B8-4489-8AE2-7991188F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55467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A5A9AC-0A87-4FF8-875F-ED0B35404CC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Permutations of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elements</a:t>
                </a:r>
                <a:endParaRPr lang="en-BE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A5A9AC-0A87-4FF8-875F-ED0B35404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672C40-739D-42E8-8221-FD3E241F3F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how many ways can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distinct objects be ordered?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Example: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In how many orders can we put n books on the shelf?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⋅…⋅3⋅2⋅1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672C40-739D-42E8-8221-FD3E241F3F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24BFD-FC25-421C-8E37-DBAF1255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09E9F7-A4BF-4E94-ABA5-FCA12BF8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17865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A5A9AC-0A87-4FF8-875F-ED0B35404CC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Permutations of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elements</a:t>
                </a:r>
                <a:endParaRPr lang="en-BE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A5A9AC-0A87-4FF8-875F-ED0B35404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672C40-739D-42E8-8221-FD3E241F3F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how many ways can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distinct objects be ordered?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Example: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 how many orders can we put n books on the shelf?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⋅…⋅3⋅2⋅1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672C40-739D-42E8-8221-FD3E241F3F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24BFD-FC25-421C-8E37-DBAF1255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09E9F7-A4BF-4E94-ABA5-FCA12BF8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805394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A5A9AC-0A87-4FF8-875F-ED0B35404CC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Permutations of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elements</a:t>
                </a:r>
                <a:endParaRPr lang="en-BE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A5A9AC-0A87-4FF8-875F-ED0B35404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672C40-739D-42E8-8221-FD3E241F3F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how many ways can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distinct objects be ordered?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Example: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 how many orders can we put n books on the shelf?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⋅…⋅3⋅2⋅1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672C40-739D-42E8-8221-FD3E241F3F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24BFD-FC25-421C-8E37-DBAF1255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09E9F7-A4BF-4E94-ABA5-FCA12BF8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852004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A5A9AC-0A87-4FF8-875F-ED0B35404CC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Permutations of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elements</a:t>
                </a:r>
                <a:endParaRPr lang="en-BE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A5A9AC-0A87-4FF8-875F-ED0B35404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672C40-739D-42E8-8221-FD3E241F3F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how many ways can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distinct objects be ordered?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Example: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 how many orders can we put n books on the shelf?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⋅…⋅3⋅2⋅1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672C40-739D-42E8-8221-FD3E241F3F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24BFD-FC25-421C-8E37-DBAF1255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09E9F7-A4BF-4E94-ABA5-FCA12BF8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50988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A5A9AC-0A87-4FF8-875F-ED0B35404CC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Permutations of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elements</a:t>
                </a:r>
                <a:endParaRPr lang="en-BE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A5A9AC-0A87-4FF8-875F-ED0B35404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672C40-739D-42E8-8221-FD3E241F3F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how many ways can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distinct objects be ordered?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Example: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 how many orders can we put n books on the shelf?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⋅…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⋅3⋅2⋅1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672C40-739D-42E8-8221-FD3E241F3F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24BFD-FC25-421C-8E37-DBAF1255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09E9F7-A4BF-4E94-ABA5-FCA12BF8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274770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A5A9AC-0A87-4FF8-875F-ED0B35404CC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Permutations of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elements</a:t>
                </a:r>
                <a:endParaRPr lang="en-BE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A5A9AC-0A87-4FF8-875F-ED0B35404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672C40-739D-42E8-8221-FD3E241F3F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how many ways can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distinct objects be ordered?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Example: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 how many orders can we put n books on the shelf?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⋅…⋅3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⋅2⋅1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672C40-739D-42E8-8221-FD3E241F3F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24BFD-FC25-421C-8E37-DBAF1255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09E9F7-A4BF-4E94-ABA5-FCA12BF8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81240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A5A9AC-0A87-4FF8-875F-ED0B35404CC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Permutations of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elements</a:t>
                </a:r>
                <a:endParaRPr lang="en-BE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A5A9AC-0A87-4FF8-875F-ED0B35404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672C40-739D-42E8-8221-FD3E241F3F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how many ways can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distinct objects be ordered?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Example: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 how many orders can we put n books on the shelf?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⋅…⋅3⋅2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⋅1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672C40-739D-42E8-8221-FD3E241F3F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24BFD-FC25-421C-8E37-DBAF1255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09E9F7-A4BF-4E94-ABA5-FCA12BF8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5547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A5A9AC-0A87-4FF8-875F-ED0B35404CC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Permutations of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elements</a:t>
                </a:r>
                <a:endParaRPr lang="en-BE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A5A9AC-0A87-4FF8-875F-ED0B35404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672C40-739D-42E8-8221-FD3E241F3F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how many ways can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distinct objects be ordered?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Example: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 how many orders can we put n books on the shelf?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⋅…⋅3⋅2⋅1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672C40-739D-42E8-8221-FD3E241F3F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24BFD-FC25-421C-8E37-DBAF1255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09E9F7-A4BF-4E94-ABA5-FCA12BF8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55282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8127-52D0-41A2-B337-64C74ECD6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4E891F-0B59-40D8-9810-C0E60501BB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Many counting problems involve multiplying together long strings of numbers. </a:t>
                </a:r>
              </a:p>
              <a:p>
                <a:endParaRPr lang="en-US" sz="1000" dirty="0"/>
              </a:p>
              <a:p>
                <a:r>
                  <a:rPr lang="en-US" dirty="0"/>
                  <a:t>Factorial notation:</a:t>
                </a:r>
              </a:p>
              <a:p>
                <a:endParaRPr lang="en-US" sz="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⋅…⋅1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Examples:</a:t>
                </a:r>
              </a:p>
              <a:p>
                <a:pPr marL="0" indent="0">
                  <a:buNone/>
                </a:pPr>
                <a:endParaRPr lang="en-US" sz="10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3⋅2⋅1=6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5⋅4⋅3⋅2⋅1=120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/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BE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4E891F-0B59-40D8-9810-C0E60501BB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08594B-536C-4118-9214-8EEBEBC4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EE6BC-DF2F-4832-AB8B-2295FEDC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9249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CB2BC-8594-45C0-8B9C-A7AD17A2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EE59B-8E17-451F-AB6E-8DB7C0D9D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832349"/>
          </a:xfrm>
        </p:spPr>
        <p:txBody>
          <a:bodyPr>
            <a:normAutofit/>
          </a:bodyPr>
          <a:lstStyle/>
          <a:p>
            <a:r>
              <a:rPr lang="en-US" sz="3200" dirty="0"/>
              <a:t>How many integer numbers from 1 to 100 are </a:t>
            </a:r>
            <a:r>
              <a:rPr lang="en-US" sz="3200" b="1" dirty="0"/>
              <a:t>not</a:t>
            </a:r>
            <a:r>
              <a:rPr lang="en-US" sz="3200" dirty="0"/>
              <a:t> divisible neither by 2 nor by 3?</a:t>
            </a:r>
            <a:br>
              <a:rPr lang="en-US" sz="3200" dirty="0"/>
            </a:br>
            <a:br>
              <a:rPr lang="en-US" sz="1600" dirty="0"/>
            </a:br>
            <a:r>
              <a:rPr lang="en-US" sz="3200" dirty="0"/>
              <a:t>100 integer numbers in total.</a:t>
            </a:r>
            <a:br>
              <a:rPr lang="en-US" sz="3200" dirty="0"/>
            </a:b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[100 / 2] = 50 are divisible by 2.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[100 / 3] = 33 are divisible by 3.</a:t>
            </a:r>
            <a:br>
              <a:rPr lang="en-US" sz="3200" dirty="0"/>
            </a:br>
            <a:r>
              <a:rPr lang="en-US" sz="3200" dirty="0">
                <a:solidFill>
                  <a:schemeClr val="bg1"/>
                </a:solidFill>
              </a:rPr>
              <a:t>[100 / 6] = 16 are divisible by both 2 and 3.</a:t>
            </a:r>
            <a:br>
              <a:rPr lang="en-US" sz="3200" dirty="0"/>
            </a:br>
            <a:br>
              <a:rPr lang="en-US" sz="1600" dirty="0"/>
            </a:br>
            <a:r>
              <a:rPr lang="en-US" sz="3200" dirty="0">
                <a:solidFill>
                  <a:schemeClr val="bg1"/>
                </a:solidFill>
              </a:rPr>
              <a:t>50 + 33 – 16 = 67 are divisible by 3 or by 2 (or by both).</a:t>
            </a:r>
            <a:br>
              <a:rPr lang="en-US" sz="3200" dirty="0"/>
            </a:br>
            <a:br>
              <a:rPr lang="en-US" sz="1600" dirty="0"/>
            </a:br>
            <a:r>
              <a:rPr lang="en-US" sz="3200" dirty="0">
                <a:solidFill>
                  <a:schemeClr val="bg1"/>
                </a:solidFill>
              </a:rPr>
              <a:t>100 – 67 = 33 are not divisible by neither.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9D256-DD4D-49FC-9676-BDF1859B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4F5F9-F597-46AB-8EDB-8DAA184A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366818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8127-52D0-41A2-B337-64C74ECD6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4E891F-0B59-40D8-9810-C0E60501BB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Many counting problems involve multiplying together long strings of numbers. </a:t>
                </a:r>
              </a:p>
              <a:p>
                <a:endParaRPr lang="en-US" sz="1000" dirty="0"/>
              </a:p>
              <a:p>
                <a:r>
                  <a:rPr lang="en-US" dirty="0"/>
                  <a:t>Factorial notation:</a:t>
                </a:r>
              </a:p>
              <a:p>
                <a:endParaRPr lang="en-US" sz="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⋅…⋅1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:r>
                  <a:rPr lang="en-US" dirty="0"/>
                  <a:t>Examples:</a:t>
                </a: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3⋅2⋅1=6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5⋅4⋅3⋅2⋅1=120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/>
                  <a:t>	</a:t>
                </a:r>
                <a:r>
                  <a:rPr lang="en-US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BE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4E891F-0B59-40D8-9810-C0E60501BB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08594B-536C-4118-9214-8EEBEBC4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EE6BC-DF2F-4832-AB8B-2295FEDC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441546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8127-52D0-41A2-B337-64C74ECD6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4E891F-0B59-40D8-9810-C0E60501BB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Many counting problems involve multiplying together long strings of numbers. </a:t>
                </a:r>
              </a:p>
              <a:p>
                <a:endParaRPr lang="en-US" sz="1000" dirty="0"/>
              </a:p>
              <a:p>
                <a:r>
                  <a:rPr lang="en-US" dirty="0"/>
                  <a:t>Factorial notation:</a:t>
                </a:r>
              </a:p>
              <a:p>
                <a:endParaRPr lang="en-US" sz="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⋅…⋅1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:r>
                  <a:rPr lang="en-US" dirty="0"/>
                  <a:t>Examples:</a:t>
                </a: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=3⋅2⋅1=6</m:t>
                    </m:r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5⋅4⋅3⋅2⋅1=120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BE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4E891F-0B59-40D8-9810-C0E60501BB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08594B-536C-4118-9214-8EEBEBC4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EE6BC-DF2F-4832-AB8B-2295FEDC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45002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8127-52D0-41A2-B337-64C74ECD6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4E891F-0B59-40D8-9810-C0E60501BB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Many counting problems involve multiplying together long strings of numbers. </a:t>
                </a:r>
              </a:p>
              <a:p>
                <a:endParaRPr lang="en-US" sz="1000" dirty="0"/>
              </a:p>
              <a:p>
                <a:r>
                  <a:rPr lang="en-US" dirty="0"/>
                  <a:t>Factorial notation:</a:t>
                </a:r>
              </a:p>
              <a:p>
                <a:endParaRPr lang="en-US" sz="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⋅…⋅1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:r>
                  <a:rPr lang="en-US" dirty="0"/>
                  <a:t>Examples:</a:t>
                </a: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=3⋅2⋅1=6</m:t>
                    </m:r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5⋅4⋅3⋅2⋅1=120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BE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4E891F-0B59-40D8-9810-C0E60501BB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08594B-536C-4118-9214-8EEBEBC4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EE6BC-DF2F-4832-AB8B-2295FEDC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170664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8127-52D0-41A2-B337-64C74ECD6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4E891F-0B59-40D8-9810-C0E60501BB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Many counting problems involve multiplying together long strings of numbers. </a:t>
                </a:r>
              </a:p>
              <a:p>
                <a:endParaRPr lang="en-US" sz="1000" dirty="0"/>
              </a:p>
              <a:p>
                <a:r>
                  <a:rPr lang="en-US" dirty="0"/>
                  <a:t>Factorial notation:</a:t>
                </a:r>
              </a:p>
              <a:p>
                <a:endParaRPr lang="en-US" sz="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⋅…⋅1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:r>
                  <a:rPr lang="en-US" dirty="0"/>
                  <a:t>Examples:</a:t>
                </a: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=3⋅2⋅1=6</m:t>
                    </m:r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=5⋅4⋅3⋅2⋅1=120</m:t>
                    </m:r>
                  </m:oMath>
                </a14:m>
                <a:r>
                  <a:rPr lang="en-US" dirty="0"/>
                  <a:t> 		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4E891F-0B59-40D8-9810-C0E60501BB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08594B-536C-4118-9214-8EEBEBC4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EE6BC-DF2F-4832-AB8B-2295FEDC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12208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8127-52D0-41A2-B337-64C74ECD6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4E891F-0B59-40D8-9810-C0E60501BB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Many counting problems involve multiplying together long strings of numbers. </a:t>
                </a:r>
              </a:p>
              <a:p>
                <a:endParaRPr lang="en-US" sz="1000" dirty="0"/>
              </a:p>
              <a:p>
                <a:r>
                  <a:rPr lang="en-US" dirty="0"/>
                  <a:t>Factorial notation:</a:t>
                </a:r>
              </a:p>
              <a:p>
                <a:endParaRPr lang="en-US" sz="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⋅…⋅1</m:t>
                      </m:r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:r>
                  <a:rPr lang="en-US" dirty="0"/>
                  <a:t>Examples:</a:t>
                </a:r>
              </a:p>
              <a:p>
                <a:pPr marL="0" indent="0">
                  <a:buNone/>
                </a:pPr>
                <a:endParaRPr lang="en-US" sz="1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=3⋅2⋅1=6</m:t>
                    </m:r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=5⋅4⋅3⋅2⋅1=120</m:t>
                    </m:r>
                  </m:oMath>
                </a14:m>
                <a:r>
                  <a:rPr lang="en-US" dirty="0"/>
                  <a:t> 		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BE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4E891F-0B59-40D8-9810-C0E60501BB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08594B-536C-4118-9214-8EEBEBC4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EE6BC-DF2F-4832-AB8B-2295FEDC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234204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7C5707B-48C9-42B7-AACC-4CC01EA55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FACTORIAL: exercise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61BDC91-4CA9-4CED-822C-0CF0BA4655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⋅6⋅5⋅4⋅3⋅2⋅1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5⋅4⋅3⋅2⋅1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=7⋅6=42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98!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⋅99⋅98!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98!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=9900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61BDC91-4CA9-4CED-822C-0CF0BA4655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BE8E6-314C-46B5-B7DE-701006504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295BB-6749-4D7B-92E7-D614DE253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88050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7C5707B-48C9-42B7-AACC-4CC01EA55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FACTORIAL: exercise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61BDC91-4CA9-4CED-822C-0CF0BA4655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⋅6⋅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5⋅4⋅3⋅2⋅1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5⋅4⋅3⋅2⋅1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=7⋅6=42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98!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⋅99⋅98!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98!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=9900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61BDC91-4CA9-4CED-822C-0CF0BA4655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BE8E6-314C-46B5-B7DE-701006504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295BB-6749-4D7B-92E7-D614DE253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179874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7C5707B-48C9-42B7-AACC-4CC01EA55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FACTORIAL: exercise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61BDC91-4CA9-4CED-822C-0CF0BA4655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⋅6⋅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5⋅4⋅3⋅2⋅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5⋅4⋅3⋅2⋅1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=7⋅6=42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98!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⋅99⋅98!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98!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=9900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61BDC91-4CA9-4CED-822C-0CF0BA4655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BE8E6-314C-46B5-B7DE-701006504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295BB-6749-4D7B-92E7-D614DE253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834555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7C5707B-48C9-42B7-AACC-4CC01EA55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FACTORIAL: exercise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61BDC91-4CA9-4CED-822C-0CF0BA4655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⋅6⋅5⋅4⋅3⋅2⋅1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5⋅4⋅3⋅2⋅1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=7⋅6=42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98!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⋅99⋅98!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98!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=9900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61BDC91-4CA9-4CED-822C-0CF0BA4655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BE8E6-314C-46B5-B7DE-701006504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295BB-6749-4D7B-92E7-D614DE253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91169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7C5707B-48C9-42B7-AACC-4CC01EA55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FACTORIAL: exercise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61BDC91-4CA9-4CED-822C-0CF0BA4655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⋅6⋅5⋅4⋅3⋅2⋅1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5⋅4⋅3⋅2⋅1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=7⋅6=42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98!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⋅99⋅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98!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98!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=9900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61BDC91-4CA9-4CED-822C-0CF0BA4655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BE8E6-314C-46B5-B7DE-701006504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295BB-6749-4D7B-92E7-D614DE253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1021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CB2BC-8594-45C0-8B9C-A7AD17A2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EE59B-8E17-451F-AB6E-8DB7C0D9D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832349"/>
          </a:xfrm>
        </p:spPr>
        <p:txBody>
          <a:bodyPr>
            <a:normAutofit/>
          </a:bodyPr>
          <a:lstStyle/>
          <a:p>
            <a:r>
              <a:rPr lang="en-US" sz="3200" dirty="0"/>
              <a:t>How many integer numbers from 1 to 100 are </a:t>
            </a:r>
            <a:r>
              <a:rPr lang="en-US" sz="3200" b="1" dirty="0"/>
              <a:t>not</a:t>
            </a:r>
            <a:r>
              <a:rPr lang="en-US" sz="3200" dirty="0"/>
              <a:t> divisible neither by 2 nor by 3?</a:t>
            </a:r>
            <a:br>
              <a:rPr lang="en-US" sz="3200" dirty="0"/>
            </a:br>
            <a:br>
              <a:rPr lang="en-US" sz="1600" dirty="0"/>
            </a:br>
            <a:r>
              <a:rPr lang="en-US" sz="3200" dirty="0"/>
              <a:t>100 integer numbers in total.</a:t>
            </a:r>
            <a:br>
              <a:rPr lang="en-US" sz="3200" dirty="0"/>
            </a:br>
            <a:br>
              <a:rPr lang="en-US" sz="1600" dirty="0"/>
            </a:br>
            <a:r>
              <a:rPr lang="en-US" sz="3200" dirty="0"/>
              <a:t>[100 / 2] = 50 are divisible by 2.</a:t>
            </a:r>
            <a:br>
              <a:rPr lang="en-US" sz="3200" dirty="0"/>
            </a:br>
            <a:r>
              <a:rPr lang="en-US" sz="3200" dirty="0">
                <a:solidFill>
                  <a:schemeClr val="bg1"/>
                </a:solidFill>
              </a:rPr>
              <a:t>[100 / 3] = 33 are divisible by 3.</a:t>
            </a:r>
            <a:br>
              <a:rPr lang="en-US" sz="3200" dirty="0"/>
            </a:br>
            <a:r>
              <a:rPr lang="en-US" sz="3200" dirty="0">
                <a:solidFill>
                  <a:schemeClr val="bg1"/>
                </a:solidFill>
              </a:rPr>
              <a:t>[100 / 6] = 16 are divisible by both 2 and 3.</a:t>
            </a:r>
            <a:br>
              <a:rPr lang="en-US" sz="3200" dirty="0"/>
            </a:br>
            <a:br>
              <a:rPr lang="en-US" sz="1600" dirty="0"/>
            </a:br>
            <a:r>
              <a:rPr lang="en-US" sz="3200" dirty="0">
                <a:solidFill>
                  <a:schemeClr val="bg1"/>
                </a:solidFill>
              </a:rPr>
              <a:t>50 + 33 – 16 = 67 are divisible by 3 or by 2 (or by both).</a:t>
            </a:r>
            <a:br>
              <a:rPr lang="en-US" sz="3200" dirty="0"/>
            </a:br>
            <a:br>
              <a:rPr lang="en-US" sz="1600" dirty="0"/>
            </a:br>
            <a:r>
              <a:rPr lang="en-US" sz="3200" dirty="0">
                <a:solidFill>
                  <a:schemeClr val="bg1"/>
                </a:solidFill>
              </a:rPr>
              <a:t>100 – 67 = 33 are not divisible by neither.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9D256-DD4D-49FC-9676-BDF1859B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4F5F9-F597-46AB-8EDB-8DAA184A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96229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7C5707B-48C9-42B7-AACC-4CC01EA55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FACTORIAL: exercise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61BDC91-4CA9-4CED-822C-0CF0BA4655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⋅6⋅5⋅4⋅3⋅2⋅1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5⋅4⋅3⋅2⋅1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=7⋅6=42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98!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⋅99⋅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98!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98!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=9900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61BDC91-4CA9-4CED-822C-0CF0BA4655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BE8E6-314C-46B5-B7DE-701006504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295BB-6749-4D7B-92E7-D614DE253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838090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A5A9AC-0A87-4FF8-875F-ED0B35404CC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Permutations of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elements</a:t>
                </a:r>
                <a:endParaRPr lang="en-BE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A5A9AC-0A87-4FF8-875F-ED0B35404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672C40-739D-42E8-8221-FD3E241F3F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how many ways can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distinct objects be ordered?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Example: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 how many orders can we put n books on the shelf?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⋅…⋅3⋅2⋅1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br>
                  <a:rPr lang="en-US" dirty="0"/>
                </a:b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672C40-739D-42E8-8221-FD3E241F3F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24BFD-FC25-421C-8E37-DBAF1255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09E9F7-A4BF-4E94-ABA5-FCA12BF8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345563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FCAA-B40F-4047-9A0C-FC679AE64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photograph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88A53-03E3-4D01-ACBA-2B8928771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how many ways can Ann, John, David, Mary and Sam line up for a photograph?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5! = 120 ways</a:t>
            </a:r>
          </a:p>
          <a:p>
            <a:pPr marL="0" indent="0" algn="ctr">
              <a:buNone/>
            </a:pPr>
            <a:endParaRPr lang="en-US" sz="1400" dirty="0"/>
          </a:p>
          <a:p>
            <a:r>
              <a:rPr lang="en-US" dirty="0">
                <a:solidFill>
                  <a:schemeClr val="bg1"/>
                </a:solidFill>
              </a:rPr>
              <a:t>In how many ways can they line up for a photograph, if Ann and John want to stand next to each other?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(Ann, John), David, Mary and Sam 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2 x 4! = 48 ways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9509B-E9E1-460D-AC3B-CD10027A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7072-95F5-4ADB-8683-BC8995BBF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627323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FCAA-B40F-4047-9A0C-FC679AE64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photograph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88A53-03E3-4D01-ACBA-2B8928771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how many ways can Ann, John, David, Mary and Sam line up for a photograph?</a:t>
            </a:r>
          </a:p>
          <a:p>
            <a:pPr marL="0" indent="0" algn="ctr">
              <a:buNone/>
            </a:pPr>
            <a:r>
              <a:rPr lang="en-US" dirty="0"/>
              <a:t>5! = 120 ways</a:t>
            </a:r>
          </a:p>
          <a:p>
            <a:pPr marL="0" indent="0" algn="ctr">
              <a:buNone/>
            </a:pPr>
            <a:endParaRPr lang="en-US" sz="1400" dirty="0"/>
          </a:p>
          <a:p>
            <a:r>
              <a:rPr lang="en-US" dirty="0">
                <a:solidFill>
                  <a:schemeClr val="bg1"/>
                </a:solidFill>
              </a:rPr>
              <a:t>In how many ways can they line up for a photograph, if Ann and John want to stand next to each other?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(Ann, John), David, Mary and Sam 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2 x 4! = 48 ways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9509B-E9E1-460D-AC3B-CD10027A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7072-95F5-4ADB-8683-BC8995BBF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42064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FCAA-B40F-4047-9A0C-FC679AE64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photograph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88A53-03E3-4D01-ACBA-2B8928771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how many ways can Ann, John, David, Mary and Sam line up for a photograph?</a:t>
            </a:r>
          </a:p>
          <a:p>
            <a:pPr marL="0" indent="0" algn="ctr">
              <a:buNone/>
            </a:pPr>
            <a:r>
              <a:rPr lang="en-US" dirty="0"/>
              <a:t>5! = 120 ways</a:t>
            </a:r>
          </a:p>
          <a:p>
            <a:pPr marL="0" indent="0" algn="ctr">
              <a:buNone/>
            </a:pPr>
            <a:endParaRPr lang="en-US" sz="1400" dirty="0"/>
          </a:p>
          <a:p>
            <a:r>
              <a:rPr lang="en-US" dirty="0"/>
              <a:t>In how many ways can they line up for a photograph, if Ann and John want to stand next to each other?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(Ann, John), David, Mary and Sam 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2 x 4! = 48 ways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9509B-E9E1-460D-AC3B-CD10027A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7072-95F5-4ADB-8683-BC8995BBF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625082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FCAA-B40F-4047-9A0C-FC679AE64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photograph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88A53-03E3-4D01-ACBA-2B8928771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how many ways can Ann, John, David, Mary and Sam line up for a photograph?</a:t>
            </a:r>
          </a:p>
          <a:p>
            <a:pPr marL="0" indent="0" algn="ctr">
              <a:buNone/>
            </a:pPr>
            <a:r>
              <a:rPr lang="en-US" dirty="0"/>
              <a:t>5! = 120 ways</a:t>
            </a:r>
          </a:p>
          <a:p>
            <a:pPr marL="0" indent="0" algn="ctr">
              <a:buNone/>
            </a:pPr>
            <a:endParaRPr lang="en-US" sz="1400" dirty="0"/>
          </a:p>
          <a:p>
            <a:r>
              <a:rPr lang="en-US" dirty="0"/>
              <a:t>In how many ways can they line up for a photograph, if Ann and John want to stand next to each other?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(Ann, John), David, Mary and Sam 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2 x 4! = 48 ways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9509B-E9E1-460D-AC3B-CD10027A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7072-95F5-4ADB-8683-BC8995BBF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565052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FCAA-B40F-4047-9A0C-FC679AE64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photograph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88A53-03E3-4D01-ACBA-2B8928771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how many ways can Ann, John, David, Mary and Sam line up for a photograph?</a:t>
            </a:r>
          </a:p>
          <a:p>
            <a:pPr marL="0" indent="0" algn="ctr">
              <a:buNone/>
            </a:pPr>
            <a:r>
              <a:rPr lang="en-US" dirty="0"/>
              <a:t>5! = 120 ways</a:t>
            </a:r>
          </a:p>
          <a:p>
            <a:pPr marL="0" indent="0" algn="ctr">
              <a:buNone/>
            </a:pPr>
            <a:endParaRPr lang="en-US" sz="1400" dirty="0"/>
          </a:p>
          <a:p>
            <a:r>
              <a:rPr lang="en-US" dirty="0"/>
              <a:t>In how many ways can they line up for a photograph, if Ann and John want to stand next to each other?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(Ann, John), David, Mary and Sam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 x 4! = 48 ways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9509B-E9E1-460D-AC3B-CD10027A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17072-95F5-4ADB-8683-BC8995BBF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918307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0D17-E978-49D5-BC2D-CD815491D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elements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B05FC-77B8-46AB-B98A-532388906B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4950"/>
                <a:ext cx="10515600" cy="48514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many arrangement of the letters in the word </a:t>
                </a:r>
                <a:r>
                  <a:rPr lang="en-US" b="1" dirty="0"/>
                  <a:t>SUCCESS</a:t>
                </a:r>
                <a:r>
                  <a:rPr lang="en-US" dirty="0"/>
                  <a:t> are there?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7 letters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7! different arrangements?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sz="3200" b="1" dirty="0">
                    <a:solidFill>
                      <a:schemeClr val="bg1"/>
                    </a:solidFill>
                  </a:rPr>
                  <a:t>SUCCESS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is the same as </a:t>
                </a:r>
                <a:r>
                  <a:rPr lang="en-US" sz="3200" b="1" dirty="0">
                    <a:solidFill>
                      <a:schemeClr val="bg1"/>
                    </a:solidFill>
                  </a:rPr>
                  <a:t>SUCCESS</a:t>
                </a:r>
                <a:br>
                  <a:rPr lang="en-US" sz="3200" b="1" dirty="0"/>
                </a:br>
                <a:endParaRPr lang="en-US" sz="1000" b="1" dirty="0"/>
              </a:p>
              <a:p>
                <a:pPr marL="0" indent="0" algn="ctr">
                  <a:buNone/>
                </a:pPr>
                <a:r>
                  <a:rPr lang="en-US" sz="3200" b="1" dirty="0">
                    <a:solidFill>
                      <a:schemeClr val="bg1"/>
                    </a:solidFill>
                  </a:rPr>
                  <a:t>SUCCESS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is the same as </a:t>
                </a:r>
                <a:r>
                  <a:rPr lang="en-US" sz="3200" b="1" dirty="0">
                    <a:solidFill>
                      <a:schemeClr val="bg1"/>
                    </a:solidFill>
                  </a:rPr>
                  <a:t>SUCCESS, SUCCESS, SUCCESS</a:t>
                </a:r>
                <a:r>
                  <a:rPr lang="en-US" b="1" dirty="0">
                    <a:solidFill>
                      <a:schemeClr val="bg1"/>
                    </a:solidFill>
                  </a:rPr>
                  <a:t>, … </a:t>
                </a:r>
              </a:p>
              <a:p>
                <a:pPr marL="0" indent="0" algn="ctr">
                  <a:buNone/>
                </a:pPr>
                <a:endParaRPr lang="en-US" sz="100" b="1" dirty="0">
                  <a:solidFill>
                    <a:schemeClr val="accent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only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7!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2!⋅3!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different arrangements</a:t>
                </a:r>
                <a:endParaRPr lang="en-BE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BE" dirty="0"/>
              </a:p>
              <a:p>
                <a:pPr marL="0" indent="0" algn="ctr">
                  <a:buNone/>
                </a:pPr>
                <a:endParaRPr lang="en-BE" dirty="0"/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B05FC-77B8-46AB-B98A-532388906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4950"/>
                <a:ext cx="10515600" cy="4851400"/>
              </a:xfrm>
              <a:blipFill>
                <a:blip r:embed="rId2"/>
                <a:stretch>
                  <a:fillRect l="-1043" t="-2261" r="-127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D0A8A-B1B2-4614-AF8D-508C76A7B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57114-18E2-49C2-B9D4-795A4952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09343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0D17-E978-49D5-BC2D-CD815491D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elements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B05FC-77B8-46AB-B98A-532388906B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4950"/>
                <a:ext cx="10515600" cy="48514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many arrangement of the letters in the word </a:t>
                </a:r>
                <a:r>
                  <a:rPr lang="en-US" b="1" dirty="0"/>
                  <a:t>SUCCESS</a:t>
                </a:r>
                <a:r>
                  <a:rPr lang="en-US" dirty="0"/>
                  <a:t> are there?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7 letters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7! different arrangements?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sz="3200" b="1" dirty="0">
                    <a:solidFill>
                      <a:schemeClr val="bg1"/>
                    </a:solidFill>
                  </a:rPr>
                  <a:t>SUCCESS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is the same as </a:t>
                </a:r>
                <a:r>
                  <a:rPr lang="en-US" sz="3200" b="1" dirty="0">
                    <a:solidFill>
                      <a:schemeClr val="bg1"/>
                    </a:solidFill>
                  </a:rPr>
                  <a:t>SUCCESS</a:t>
                </a:r>
                <a:br>
                  <a:rPr lang="en-US" sz="3200" b="1" dirty="0"/>
                </a:br>
                <a:endParaRPr lang="en-US" sz="1000" b="1" dirty="0"/>
              </a:p>
              <a:p>
                <a:pPr marL="0" indent="0" algn="ctr">
                  <a:buNone/>
                </a:pPr>
                <a:r>
                  <a:rPr lang="en-US" sz="3200" b="1" dirty="0">
                    <a:solidFill>
                      <a:schemeClr val="bg1"/>
                    </a:solidFill>
                  </a:rPr>
                  <a:t>SUCCESS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is the same as </a:t>
                </a:r>
                <a:r>
                  <a:rPr lang="en-US" sz="3200" b="1" dirty="0">
                    <a:solidFill>
                      <a:schemeClr val="bg1"/>
                    </a:solidFill>
                  </a:rPr>
                  <a:t>SUCCESS, SUCCESS, SUCCESS</a:t>
                </a:r>
                <a:r>
                  <a:rPr lang="en-US" b="1" dirty="0">
                    <a:solidFill>
                      <a:schemeClr val="bg1"/>
                    </a:solidFill>
                  </a:rPr>
                  <a:t>, … </a:t>
                </a:r>
              </a:p>
              <a:p>
                <a:pPr marL="0" indent="0" algn="ctr">
                  <a:buNone/>
                </a:pPr>
                <a:endParaRPr lang="en-US" sz="100" b="1" dirty="0">
                  <a:solidFill>
                    <a:schemeClr val="accent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only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7!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2!⋅3!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different arrangements</a:t>
                </a:r>
                <a:endParaRPr lang="en-BE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BE" dirty="0"/>
              </a:p>
              <a:p>
                <a:pPr marL="0" indent="0" algn="ctr">
                  <a:buNone/>
                </a:pPr>
                <a:endParaRPr lang="en-BE" dirty="0"/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B05FC-77B8-46AB-B98A-532388906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4950"/>
                <a:ext cx="10515600" cy="4851400"/>
              </a:xfrm>
              <a:blipFill>
                <a:blip r:embed="rId2"/>
                <a:stretch>
                  <a:fillRect l="-1043" t="-2261" r="-127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D0A8A-B1B2-4614-AF8D-508C76A7B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57114-18E2-49C2-B9D4-795A4952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3313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0D17-E978-49D5-BC2D-CD815491D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elements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B05FC-77B8-46AB-B98A-532388906B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4950"/>
                <a:ext cx="10515600" cy="48514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many arrangement of the letters in the word </a:t>
                </a:r>
                <a:r>
                  <a:rPr lang="en-US" b="1" dirty="0"/>
                  <a:t>SUCCESS</a:t>
                </a:r>
                <a:r>
                  <a:rPr lang="en-US" dirty="0"/>
                  <a:t> are there?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7 letters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7! different arrangements?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sz="3200" b="1" dirty="0"/>
                  <a:t>SU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C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C</a:t>
                </a:r>
                <a:r>
                  <a:rPr lang="en-US" sz="3200" b="1" dirty="0"/>
                  <a:t>ESS</a:t>
                </a:r>
                <a:r>
                  <a:rPr lang="en-US" b="1" dirty="0"/>
                  <a:t> </a:t>
                </a:r>
                <a:r>
                  <a:rPr lang="en-US" dirty="0"/>
                  <a:t>is the same as </a:t>
                </a:r>
                <a:r>
                  <a:rPr lang="en-US" sz="3200" b="1" dirty="0"/>
                  <a:t>SU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C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C</a:t>
                </a:r>
                <a:r>
                  <a:rPr lang="en-US" sz="3200" b="1" dirty="0"/>
                  <a:t>ESS</a:t>
                </a:r>
                <a:br>
                  <a:rPr lang="en-US" sz="3200" b="1" dirty="0"/>
                </a:br>
                <a:endParaRPr lang="en-US" sz="1000" b="1" dirty="0"/>
              </a:p>
              <a:p>
                <a:pPr marL="0" indent="0" algn="ctr">
                  <a:buNone/>
                </a:pPr>
                <a:r>
                  <a:rPr lang="en-US" sz="3200" b="1" dirty="0">
                    <a:solidFill>
                      <a:schemeClr val="bg1"/>
                    </a:solidFill>
                  </a:rPr>
                  <a:t>SUCCESS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is the same as </a:t>
                </a:r>
                <a:r>
                  <a:rPr lang="en-US" sz="3200" b="1" dirty="0">
                    <a:solidFill>
                      <a:schemeClr val="bg1"/>
                    </a:solidFill>
                  </a:rPr>
                  <a:t>SUCCESS, SUCCESS, SUCCESS</a:t>
                </a:r>
                <a:r>
                  <a:rPr lang="en-US" b="1" dirty="0">
                    <a:solidFill>
                      <a:schemeClr val="bg1"/>
                    </a:solidFill>
                  </a:rPr>
                  <a:t>, … </a:t>
                </a:r>
              </a:p>
              <a:p>
                <a:pPr marL="0" indent="0" algn="ctr">
                  <a:buNone/>
                </a:pPr>
                <a:endParaRPr lang="en-US" sz="100" b="1" dirty="0">
                  <a:solidFill>
                    <a:schemeClr val="accent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only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7!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2!⋅3!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different arrangements</a:t>
                </a:r>
                <a:endParaRPr lang="en-BE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BE" dirty="0"/>
              </a:p>
              <a:p>
                <a:pPr marL="0" indent="0" algn="ctr">
                  <a:buNone/>
                </a:pPr>
                <a:endParaRPr lang="en-BE" dirty="0"/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B05FC-77B8-46AB-B98A-532388906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4950"/>
                <a:ext cx="10515600" cy="4851400"/>
              </a:xfrm>
              <a:blipFill>
                <a:blip r:embed="rId2"/>
                <a:stretch>
                  <a:fillRect l="-1043" t="-2261" r="-127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D0A8A-B1B2-4614-AF8D-508C76A7B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57114-18E2-49C2-B9D4-795A4952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53894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CB2BC-8594-45C0-8B9C-A7AD17A2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EE59B-8E17-451F-AB6E-8DB7C0D9D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832349"/>
          </a:xfrm>
        </p:spPr>
        <p:txBody>
          <a:bodyPr>
            <a:normAutofit/>
          </a:bodyPr>
          <a:lstStyle/>
          <a:p>
            <a:r>
              <a:rPr lang="en-US" sz="3200" dirty="0"/>
              <a:t>How many integer numbers from 1 to 100 are </a:t>
            </a:r>
            <a:r>
              <a:rPr lang="en-US" sz="3200" b="1" dirty="0"/>
              <a:t>not</a:t>
            </a:r>
            <a:r>
              <a:rPr lang="en-US" sz="3200" dirty="0"/>
              <a:t> divisible neither by 2 nor by 3?</a:t>
            </a:r>
            <a:br>
              <a:rPr lang="en-US" sz="3200" dirty="0"/>
            </a:br>
            <a:br>
              <a:rPr lang="en-US" sz="1600" dirty="0"/>
            </a:br>
            <a:r>
              <a:rPr lang="en-US" sz="3200" dirty="0"/>
              <a:t>100 integer numbers in total.</a:t>
            </a:r>
            <a:br>
              <a:rPr lang="en-US" sz="3200" dirty="0"/>
            </a:br>
            <a:br>
              <a:rPr lang="en-US" sz="1600" dirty="0"/>
            </a:br>
            <a:r>
              <a:rPr lang="en-US" sz="3200" dirty="0"/>
              <a:t>[100 / 2] = 50 are divisible by 2.</a:t>
            </a:r>
            <a:br>
              <a:rPr lang="en-US" sz="3200" dirty="0"/>
            </a:br>
            <a:r>
              <a:rPr lang="en-US" sz="3200" dirty="0"/>
              <a:t>[100 / 3] = 33 are divisible by 3.</a:t>
            </a:r>
            <a:br>
              <a:rPr lang="en-US" sz="3200" dirty="0"/>
            </a:br>
            <a:r>
              <a:rPr lang="en-US" sz="3200" dirty="0">
                <a:solidFill>
                  <a:schemeClr val="bg1"/>
                </a:solidFill>
              </a:rPr>
              <a:t>[100 / 6] = 16 are divisible by both 2 and 3.</a:t>
            </a:r>
            <a:br>
              <a:rPr lang="en-US" sz="3200" dirty="0"/>
            </a:br>
            <a:br>
              <a:rPr lang="en-US" sz="1600" dirty="0"/>
            </a:br>
            <a:r>
              <a:rPr lang="en-US" sz="3200" dirty="0">
                <a:solidFill>
                  <a:schemeClr val="bg1"/>
                </a:solidFill>
              </a:rPr>
              <a:t>50 + 33 – 16 = 67 are divisible by 3 or by 2 (or by both).</a:t>
            </a:r>
            <a:br>
              <a:rPr lang="en-US" sz="3200" dirty="0"/>
            </a:br>
            <a:br>
              <a:rPr lang="en-US" sz="1600" dirty="0"/>
            </a:br>
            <a:r>
              <a:rPr lang="en-US" sz="3200" dirty="0">
                <a:solidFill>
                  <a:schemeClr val="bg1"/>
                </a:solidFill>
              </a:rPr>
              <a:t>100 – 67 = 33 are not divisible by neither.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9D256-DD4D-49FC-9676-BDF1859B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4F5F9-F597-46AB-8EDB-8DAA184A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9167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0D17-E978-49D5-BC2D-CD815491D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elements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B05FC-77B8-46AB-B98A-532388906B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4950"/>
                <a:ext cx="10515600" cy="48514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many arrangement of the letters in the word </a:t>
                </a:r>
                <a:r>
                  <a:rPr lang="en-US" b="1" dirty="0"/>
                  <a:t>SUCCESS</a:t>
                </a:r>
                <a:r>
                  <a:rPr lang="en-US" dirty="0"/>
                  <a:t> are there?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7 letters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7! different arrangements?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sz="3200" b="1" dirty="0"/>
                  <a:t>SU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C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C</a:t>
                </a:r>
                <a:r>
                  <a:rPr lang="en-US" sz="3200" b="1" dirty="0"/>
                  <a:t>ESS</a:t>
                </a:r>
                <a:r>
                  <a:rPr lang="en-US" b="1" dirty="0"/>
                  <a:t> </a:t>
                </a:r>
                <a:r>
                  <a:rPr lang="en-US" dirty="0"/>
                  <a:t>is the same as </a:t>
                </a:r>
                <a:r>
                  <a:rPr lang="en-US" sz="3200" b="1" dirty="0"/>
                  <a:t>SU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C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C</a:t>
                </a:r>
                <a:r>
                  <a:rPr lang="en-US" sz="3200" b="1" dirty="0"/>
                  <a:t>ESS</a:t>
                </a:r>
                <a:br>
                  <a:rPr lang="en-US" sz="3200" b="1" dirty="0"/>
                </a:br>
                <a:endParaRPr lang="en-US" sz="1000" b="1" dirty="0"/>
              </a:p>
              <a:p>
                <a:pPr marL="0" indent="0" algn="ctr">
                  <a:buNone/>
                </a:pPr>
                <a:r>
                  <a:rPr lang="en-US" sz="3200" b="1" dirty="0">
                    <a:solidFill>
                      <a:schemeClr val="accent1"/>
                    </a:solidFill>
                  </a:rPr>
                  <a:t>S</a:t>
                </a:r>
                <a:r>
                  <a:rPr lang="en-US" sz="3200" b="1" dirty="0"/>
                  <a:t>UCCE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S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S</a:t>
                </a:r>
                <a:r>
                  <a:rPr lang="en-US" b="1" dirty="0"/>
                  <a:t> </a:t>
                </a:r>
                <a:r>
                  <a:rPr lang="en-US" dirty="0"/>
                  <a:t>is the same as 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S</a:t>
                </a:r>
                <a:r>
                  <a:rPr lang="en-US" sz="3200" b="1" dirty="0"/>
                  <a:t>UCCE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S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S</a:t>
                </a:r>
                <a:r>
                  <a:rPr lang="en-US" sz="3200" b="1" dirty="0"/>
                  <a:t>,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S</a:t>
                </a:r>
                <a:r>
                  <a:rPr lang="en-US" sz="3200" b="1" dirty="0"/>
                  <a:t>UCCE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S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S</a:t>
                </a:r>
                <a:r>
                  <a:rPr lang="en-US" sz="3200" b="1" dirty="0"/>
                  <a:t>,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S</a:t>
                </a:r>
                <a:r>
                  <a:rPr lang="en-US" sz="3200" b="1" dirty="0"/>
                  <a:t>UCCE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S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S</a:t>
                </a:r>
                <a:r>
                  <a:rPr lang="en-US" b="1" dirty="0"/>
                  <a:t>, …</a:t>
                </a:r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:endParaRPr lang="en-US" sz="100" b="1" dirty="0">
                  <a:solidFill>
                    <a:schemeClr val="accent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only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7!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2!⋅3!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different arrangements</a:t>
                </a:r>
                <a:endParaRPr lang="en-BE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BE" dirty="0"/>
              </a:p>
              <a:p>
                <a:pPr marL="0" indent="0" algn="ctr">
                  <a:buNone/>
                </a:pPr>
                <a:endParaRPr lang="en-BE" dirty="0"/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B05FC-77B8-46AB-B98A-532388906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4950"/>
                <a:ext cx="10515600" cy="4851400"/>
              </a:xfrm>
              <a:blipFill>
                <a:blip r:embed="rId2"/>
                <a:stretch>
                  <a:fillRect l="-1043" t="-2261" r="-127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D0A8A-B1B2-4614-AF8D-508C76A7B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57114-18E2-49C2-B9D4-795A4952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508295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0D17-E978-49D5-BC2D-CD815491D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elements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B05FC-77B8-46AB-B98A-532388906B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4950"/>
                <a:ext cx="10515600" cy="48514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many arrangement of the letters in the word </a:t>
                </a:r>
                <a:r>
                  <a:rPr lang="en-US" b="1" dirty="0"/>
                  <a:t>SUCCESS</a:t>
                </a:r>
                <a:r>
                  <a:rPr lang="en-US" dirty="0"/>
                  <a:t> are there?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7 letters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7! different arrangements?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sz="3200" b="1" dirty="0"/>
                  <a:t>SU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C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C</a:t>
                </a:r>
                <a:r>
                  <a:rPr lang="en-US" sz="3200" b="1" dirty="0"/>
                  <a:t>ESS</a:t>
                </a:r>
                <a:r>
                  <a:rPr lang="en-US" b="1" dirty="0"/>
                  <a:t> </a:t>
                </a:r>
                <a:r>
                  <a:rPr lang="en-US" dirty="0"/>
                  <a:t>is the same as </a:t>
                </a:r>
                <a:r>
                  <a:rPr lang="en-US" sz="3200" b="1" dirty="0"/>
                  <a:t>SU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C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C</a:t>
                </a:r>
                <a:r>
                  <a:rPr lang="en-US" sz="3200" b="1" dirty="0"/>
                  <a:t>ESS</a:t>
                </a:r>
                <a:br>
                  <a:rPr lang="en-US" sz="3200" b="1" dirty="0"/>
                </a:br>
                <a:endParaRPr lang="en-US" sz="1000" b="1" dirty="0"/>
              </a:p>
              <a:p>
                <a:pPr marL="0" indent="0" algn="ctr">
                  <a:buNone/>
                </a:pPr>
                <a:r>
                  <a:rPr lang="en-US" sz="3200" b="1" dirty="0">
                    <a:solidFill>
                      <a:schemeClr val="accent1"/>
                    </a:solidFill>
                  </a:rPr>
                  <a:t>S</a:t>
                </a:r>
                <a:r>
                  <a:rPr lang="en-US" sz="3200" b="1" dirty="0"/>
                  <a:t>UCCE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S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S</a:t>
                </a:r>
                <a:r>
                  <a:rPr lang="en-US" b="1" dirty="0"/>
                  <a:t> </a:t>
                </a:r>
                <a:r>
                  <a:rPr lang="en-US" dirty="0"/>
                  <a:t>is the same as 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S</a:t>
                </a:r>
                <a:r>
                  <a:rPr lang="en-US" sz="3200" b="1" dirty="0"/>
                  <a:t>UCCE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S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S</a:t>
                </a:r>
                <a:r>
                  <a:rPr lang="en-US" sz="3200" b="1" dirty="0"/>
                  <a:t>,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S</a:t>
                </a:r>
                <a:r>
                  <a:rPr lang="en-US" sz="3200" b="1" dirty="0"/>
                  <a:t>UCCE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S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S</a:t>
                </a:r>
                <a:r>
                  <a:rPr lang="en-US" sz="3200" b="1" dirty="0"/>
                  <a:t>,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S</a:t>
                </a:r>
                <a:r>
                  <a:rPr lang="en-US" sz="3200" b="1" dirty="0"/>
                  <a:t>UCCE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S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S</a:t>
                </a:r>
                <a:r>
                  <a:rPr lang="en-US" b="1" dirty="0"/>
                  <a:t>, …</a:t>
                </a:r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:endParaRPr lang="en-US" sz="100" b="1" dirty="0">
                  <a:solidFill>
                    <a:schemeClr val="accent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b="0" dirty="0">
                    <a:solidFill>
                      <a:schemeClr val="tx1"/>
                    </a:solidFill>
                  </a:rPr>
                  <a:t>only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7!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2!⋅3!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different arrangements</a:t>
                </a:r>
                <a:endParaRPr lang="en-BE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en-BE" dirty="0"/>
              </a:p>
              <a:p>
                <a:pPr marL="0" indent="0" algn="ctr">
                  <a:buNone/>
                </a:pPr>
                <a:endParaRPr lang="en-BE" dirty="0"/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B05FC-77B8-46AB-B98A-532388906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4950"/>
                <a:ext cx="10515600" cy="4851400"/>
              </a:xfrm>
              <a:blipFill>
                <a:blip r:embed="rId2"/>
                <a:stretch>
                  <a:fillRect l="-1043" t="-2261" r="-127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D0A8A-B1B2-4614-AF8D-508C76A7B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57114-18E2-49C2-B9D4-795A4952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140062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0D17-E978-49D5-BC2D-CD815491D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elements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B05FC-77B8-46AB-B98A-532388906B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4950"/>
                <a:ext cx="10515600" cy="48514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many arrangement of the letters in the word </a:t>
                </a:r>
                <a:r>
                  <a:rPr lang="en-US" b="1" dirty="0"/>
                  <a:t>SUCCESS</a:t>
                </a:r>
                <a:r>
                  <a:rPr lang="en-US" dirty="0"/>
                  <a:t> are there?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7 letters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7! different arrangements?</a:t>
                </a:r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:r>
                  <a:rPr lang="en-US" sz="3200" b="1" dirty="0"/>
                  <a:t>SU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C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C</a:t>
                </a:r>
                <a:r>
                  <a:rPr lang="en-US" sz="3200" b="1" dirty="0"/>
                  <a:t>ESS</a:t>
                </a:r>
                <a:r>
                  <a:rPr lang="en-US" b="1" dirty="0"/>
                  <a:t> </a:t>
                </a:r>
                <a:r>
                  <a:rPr lang="en-US" dirty="0"/>
                  <a:t>is the same as </a:t>
                </a:r>
                <a:r>
                  <a:rPr lang="en-US" sz="3200" b="1" dirty="0"/>
                  <a:t>SU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C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C</a:t>
                </a:r>
                <a:r>
                  <a:rPr lang="en-US" sz="3200" b="1" dirty="0"/>
                  <a:t>ESS</a:t>
                </a:r>
                <a:br>
                  <a:rPr lang="en-US" sz="3200" b="1" dirty="0"/>
                </a:br>
                <a:endParaRPr lang="en-US" sz="1000" b="1" dirty="0"/>
              </a:p>
              <a:p>
                <a:pPr marL="0" indent="0" algn="ctr">
                  <a:buNone/>
                </a:pPr>
                <a:r>
                  <a:rPr lang="en-US" sz="3200" b="1" dirty="0">
                    <a:solidFill>
                      <a:schemeClr val="accent1"/>
                    </a:solidFill>
                  </a:rPr>
                  <a:t>S</a:t>
                </a:r>
                <a:r>
                  <a:rPr lang="en-US" sz="3200" b="1" dirty="0"/>
                  <a:t>UCCE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S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S</a:t>
                </a:r>
                <a:r>
                  <a:rPr lang="en-US" b="1" dirty="0"/>
                  <a:t> </a:t>
                </a:r>
                <a:r>
                  <a:rPr lang="en-US" dirty="0"/>
                  <a:t>is the same as 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S</a:t>
                </a:r>
                <a:r>
                  <a:rPr lang="en-US" sz="3200" b="1" dirty="0"/>
                  <a:t>UCCE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S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S</a:t>
                </a:r>
                <a:r>
                  <a:rPr lang="en-US" sz="3200" b="1" dirty="0"/>
                  <a:t>,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S</a:t>
                </a:r>
                <a:r>
                  <a:rPr lang="en-US" sz="3200" b="1" dirty="0"/>
                  <a:t>UCCE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S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S</a:t>
                </a:r>
                <a:r>
                  <a:rPr lang="en-US" sz="3200" b="1" dirty="0"/>
                  <a:t>,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S</a:t>
                </a:r>
                <a:r>
                  <a:rPr lang="en-US" sz="3200" b="1" dirty="0"/>
                  <a:t>UCCE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S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S</a:t>
                </a:r>
                <a:r>
                  <a:rPr lang="en-US" b="1" dirty="0"/>
                  <a:t>, …</a:t>
                </a:r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:endParaRPr lang="en-US" sz="100" b="1" dirty="0">
                  <a:solidFill>
                    <a:schemeClr val="accent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b="0" dirty="0">
                    <a:solidFill>
                      <a:schemeClr val="tx1"/>
                    </a:solidFill>
                  </a:rPr>
                  <a:t>only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7!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2!⋅3!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different arrangements</a:t>
                </a:r>
                <a:endParaRPr lang="en-BE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en-BE" dirty="0"/>
              </a:p>
              <a:p>
                <a:pPr marL="0" indent="0" algn="ctr">
                  <a:buNone/>
                </a:pPr>
                <a:endParaRPr lang="en-BE" dirty="0"/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B05FC-77B8-46AB-B98A-532388906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4950"/>
                <a:ext cx="10515600" cy="4851400"/>
              </a:xfrm>
              <a:blipFill>
                <a:blip r:embed="rId2"/>
                <a:stretch>
                  <a:fillRect l="-1043" t="-2261" r="-127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D0A8A-B1B2-4614-AF8D-508C76A7B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57114-18E2-49C2-B9D4-795A4952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982099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0D17-E978-49D5-BC2D-CD815491D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elements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B05FC-77B8-46AB-B98A-532388906B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4950"/>
                <a:ext cx="10515600" cy="485140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If among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elements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elements are not unique,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32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3200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repetitions respectively, then the number of possible permutations is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!⋅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!⋅…⋅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endParaRPr lang="en-BE" sz="32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en-BE" sz="3200" dirty="0"/>
              </a:p>
              <a:p>
                <a:pPr marL="0" indent="0" algn="ctr">
                  <a:buNone/>
                </a:pPr>
                <a:endParaRPr lang="en-BE" sz="3200" dirty="0"/>
              </a:p>
              <a:p>
                <a:endParaRPr lang="en-BE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B05FC-77B8-46AB-B98A-532388906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4950"/>
                <a:ext cx="10515600" cy="4851400"/>
              </a:xfrm>
              <a:blipFill>
                <a:blip r:embed="rId2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D0A8A-B1B2-4614-AF8D-508C76A7B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57114-18E2-49C2-B9D4-795A4952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906089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FCC3C-6F73-43BB-9F39-4FF1C84A4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a problem in the text</a:t>
            </a:r>
            <a:endParaRPr lang="en-B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7189E7-E31A-40DA-9166-6AC514B2E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12550" r="47834" b="26158"/>
          <a:stretch/>
        </p:blipFill>
        <p:spPr>
          <a:xfrm>
            <a:off x="2747609" y="1710565"/>
            <a:ext cx="6696781" cy="442588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25707F-916E-4BCD-BB10-E81E814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8498DF-1EF8-4CA1-B605-31A45874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84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A61D99-C646-49D3-B9DB-C5E73B9DC77F}"/>
              </a:ext>
            </a:extLst>
          </p:cNvPr>
          <p:cNvSpPr/>
          <p:nvPr/>
        </p:nvSpPr>
        <p:spPr>
          <a:xfrm>
            <a:off x="7881584" y="1977265"/>
            <a:ext cx="1657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 err="1">
                <a:hlinkClick r:id="rId3"/>
              </a:rPr>
              <a:t>TEDEd</a:t>
            </a:r>
            <a:endParaRPr lang="en-BE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60666DE-1D72-4A18-844D-EC19BFACE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973" y="3644070"/>
            <a:ext cx="1709486" cy="170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729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58769-A961-4692-A6CF-C937723B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aNAGRAM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2428F-62B7-499A-B1FE-0A5E0ACFF3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how many different ways can ANAGRAM </a:t>
                </a:r>
                <a:r>
                  <a:rPr lang="en-US" i="1" dirty="0"/>
                  <a:t>really</a:t>
                </a:r>
                <a:r>
                  <a:rPr lang="en-US" dirty="0"/>
                  <a:t> be arranged? 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 word ANAGRAM contains 5 unique characters: A, N, G, R, M.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A is repeated 3 times.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Therefore, the # of possible arrangements is only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=7⋅6⋅5⋅4=840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2428F-62B7-499A-B1FE-0A5E0ACFF3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55DE8-DC6E-4638-8AFF-892FB234F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29681-6572-4036-9BF6-EE917276F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33712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58769-A961-4692-A6CF-C937723B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aNAGRAM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2428F-62B7-499A-B1FE-0A5E0ACFF3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how many different ways can ANAGRAM </a:t>
                </a:r>
                <a:r>
                  <a:rPr lang="en-US" i="1" dirty="0"/>
                  <a:t>really</a:t>
                </a:r>
                <a:r>
                  <a:rPr lang="en-US" dirty="0"/>
                  <a:t> be arranged? </a:t>
                </a:r>
              </a:p>
              <a:p>
                <a:endParaRPr lang="en-US" dirty="0"/>
              </a:p>
              <a:p>
                <a:r>
                  <a:rPr lang="en-US" dirty="0"/>
                  <a:t>The word ANAGRAM contains 5 unique characters: A, N, G, R, M.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A is repeated 3 times.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Therefore, the # of possible arrangements is only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=7⋅6⋅5⋅4=840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2428F-62B7-499A-B1FE-0A5E0ACFF3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55DE8-DC6E-4638-8AFF-892FB234F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29681-6572-4036-9BF6-EE917276F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753868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58769-A961-4692-A6CF-C937723B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aNAGRAM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2428F-62B7-499A-B1FE-0A5E0ACFF3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how many different ways can ANAGRAM </a:t>
                </a:r>
                <a:r>
                  <a:rPr lang="en-US" i="1" dirty="0"/>
                  <a:t>really</a:t>
                </a:r>
                <a:r>
                  <a:rPr lang="en-US" dirty="0"/>
                  <a:t> be arranged? </a:t>
                </a:r>
              </a:p>
              <a:p>
                <a:endParaRPr lang="en-US" dirty="0"/>
              </a:p>
              <a:p>
                <a:r>
                  <a:rPr lang="en-US" dirty="0"/>
                  <a:t>The word ANAGRAM contains 5 unique characters: A, N, G, R, M.</a:t>
                </a:r>
              </a:p>
              <a:p>
                <a:r>
                  <a:rPr lang="en-US" dirty="0"/>
                  <a:t>A is repeated 3 times.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Therefore, the # of possible arrangements is only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=7⋅6⋅5⋅4=840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2428F-62B7-499A-B1FE-0A5E0ACFF3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55DE8-DC6E-4638-8AFF-892FB234F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29681-6572-4036-9BF6-EE917276F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42099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58769-A961-4692-A6CF-C937723B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aNAGRAM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2428F-62B7-499A-B1FE-0A5E0ACFF3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how many different ways can ANAGRAM </a:t>
                </a:r>
                <a:r>
                  <a:rPr lang="en-US" i="1" dirty="0"/>
                  <a:t>really</a:t>
                </a:r>
                <a:r>
                  <a:rPr lang="en-US" dirty="0"/>
                  <a:t> be arranged? </a:t>
                </a:r>
              </a:p>
              <a:p>
                <a:endParaRPr lang="en-US" dirty="0"/>
              </a:p>
              <a:p>
                <a:r>
                  <a:rPr lang="en-US" dirty="0"/>
                  <a:t>The word ANAGRAM contains 5 unique characters: A, N, G, R, M.</a:t>
                </a:r>
              </a:p>
              <a:p>
                <a:r>
                  <a:rPr lang="en-US" dirty="0"/>
                  <a:t>A is repeated 3 times.</a:t>
                </a:r>
              </a:p>
              <a:p>
                <a:r>
                  <a:rPr lang="en-US" dirty="0"/>
                  <a:t>Therefore, the # of possible arrangements is only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=7⋅6⋅5⋅4=840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2428F-62B7-499A-B1FE-0A5E0ACFF3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55DE8-DC6E-4638-8AFF-892FB234F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29681-6572-4036-9BF6-EE917276F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81020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58769-A961-4692-A6CF-C937723B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aNAGRAM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2428F-62B7-499A-B1FE-0A5E0ACFF3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how many different ways can ANAGRAM </a:t>
                </a:r>
                <a:r>
                  <a:rPr lang="en-US" i="1" dirty="0"/>
                  <a:t>really</a:t>
                </a:r>
                <a:r>
                  <a:rPr lang="en-US" dirty="0"/>
                  <a:t> be arranged? </a:t>
                </a:r>
              </a:p>
              <a:p>
                <a:endParaRPr lang="en-US" dirty="0"/>
              </a:p>
              <a:p>
                <a:r>
                  <a:rPr lang="en-US" dirty="0"/>
                  <a:t>The word ANAGRAM contains 5 unique characters: A, N, G, R, M.</a:t>
                </a:r>
              </a:p>
              <a:p>
                <a:r>
                  <a:rPr lang="en-US" dirty="0"/>
                  <a:t>A is repeated 3 times.</a:t>
                </a:r>
              </a:p>
              <a:p>
                <a:r>
                  <a:rPr lang="en-US" dirty="0"/>
                  <a:t>Therefore, the # of possible arrangements is only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=7⋅6⋅5⋅4=840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2428F-62B7-499A-B1FE-0A5E0ACFF3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55DE8-DC6E-4638-8AFF-892FB234F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29681-6572-4036-9BF6-EE917276F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39545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CB2BC-8594-45C0-8B9C-A7AD17A2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EE59B-8E17-451F-AB6E-8DB7C0D9D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832349"/>
          </a:xfrm>
        </p:spPr>
        <p:txBody>
          <a:bodyPr>
            <a:normAutofit/>
          </a:bodyPr>
          <a:lstStyle/>
          <a:p>
            <a:r>
              <a:rPr lang="en-US" sz="3200" dirty="0"/>
              <a:t>How many integer numbers from 1 to 100 are </a:t>
            </a:r>
            <a:r>
              <a:rPr lang="en-US" sz="3200" b="1" dirty="0"/>
              <a:t>not</a:t>
            </a:r>
            <a:r>
              <a:rPr lang="en-US" sz="3200" dirty="0"/>
              <a:t> divisible neither by 2 nor by 3?</a:t>
            </a:r>
            <a:br>
              <a:rPr lang="en-US" sz="3200" dirty="0"/>
            </a:br>
            <a:br>
              <a:rPr lang="en-US" sz="1600" dirty="0"/>
            </a:br>
            <a:r>
              <a:rPr lang="en-US" sz="3200" dirty="0"/>
              <a:t>100 integer numbers in total.</a:t>
            </a:r>
            <a:br>
              <a:rPr lang="en-US" sz="3200" dirty="0"/>
            </a:br>
            <a:br>
              <a:rPr lang="en-US" sz="1600" dirty="0"/>
            </a:br>
            <a:r>
              <a:rPr lang="en-US" sz="3200" dirty="0"/>
              <a:t>[100 / 2] = 50 are divisible by 2.</a:t>
            </a:r>
            <a:br>
              <a:rPr lang="en-US" sz="3200" dirty="0"/>
            </a:br>
            <a:r>
              <a:rPr lang="en-US" sz="3200" dirty="0"/>
              <a:t>[100 / 3] = 33 are divisible by 3.</a:t>
            </a:r>
            <a:br>
              <a:rPr lang="en-US" sz="3200" dirty="0"/>
            </a:br>
            <a:r>
              <a:rPr lang="en-US" sz="3200" dirty="0"/>
              <a:t>[100 / 6] = 16 are divisible by both 2 and 3.</a:t>
            </a:r>
            <a:br>
              <a:rPr lang="en-US" sz="3200" dirty="0"/>
            </a:br>
            <a:br>
              <a:rPr lang="en-US" sz="1600" dirty="0"/>
            </a:br>
            <a:r>
              <a:rPr lang="en-US" sz="3200" dirty="0">
                <a:solidFill>
                  <a:schemeClr val="bg1"/>
                </a:solidFill>
              </a:rPr>
              <a:t>50 + 33 – 16 = 67 are divisible by 3 or by 2 (or by both).</a:t>
            </a:r>
            <a:br>
              <a:rPr lang="en-US" sz="3200" dirty="0"/>
            </a:br>
            <a:br>
              <a:rPr lang="en-US" sz="1600" dirty="0"/>
            </a:br>
            <a:r>
              <a:rPr lang="en-US" sz="3200" dirty="0">
                <a:solidFill>
                  <a:schemeClr val="bg1"/>
                </a:solidFill>
              </a:rPr>
              <a:t>100 – 67 = 33 are not divisible by neither.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9D256-DD4D-49FC-9676-BDF1859B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4F5F9-F597-46AB-8EDB-8DAA184A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961502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6F32512-87D8-484E-8113-902FD55B9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4028" r="47345" b="27083"/>
          <a:stretch/>
        </p:blipFill>
        <p:spPr>
          <a:xfrm>
            <a:off x="2719522" y="1643063"/>
            <a:ext cx="6752955" cy="4248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6FCC3C-6F73-43BB-9F39-4FF1C84A4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20" dirty="0"/>
              <a:t>That’s not entirely true either</a:t>
            </a:r>
            <a:endParaRPr lang="en-BE" spc="-12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25707F-916E-4BCD-BB10-E81E8149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8498DF-1EF8-4CA1-B605-31A45874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90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A61D99-C646-49D3-B9DB-C5E73B9DC77F}"/>
              </a:ext>
            </a:extLst>
          </p:cNvPr>
          <p:cNvSpPr/>
          <p:nvPr/>
        </p:nvSpPr>
        <p:spPr>
          <a:xfrm>
            <a:off x="7853497" y="1820897"/>
            <a:ext cx="1657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 err="1">
                <a:hlinkClick r:id="rId3"/>
              </a:rPr>
              <a:t>TEDEd</a:t>
            </a:r>
            <a:endParaRPr lang="en-BE" dirty="0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A70C5BCC-4F03-4064-B83B-F8C94B62C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702" y="3955661"/>
            <a:ext cx="1709486" cy="170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781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D96E-5815-4ADD-A9AE-B9CAE72D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TOM MARVOLO RIDDLE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AADEA8-B1F2-4EAC-8AE0-2575142FA1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TOM MARVOLO RIDDLE has 16 characters: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4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Therefore, the # on arrangements is</a:t>
                </a:r>
              </a:p>
              <a:p>
                <a:endParaRPr lang="en-US" sz="100" dirty="0"/>
              </a:p>
              <a:p>
                <a:pPr marL="0" indent="0" algn="ctr">
                  <a:buNone/>
                </a:pPr>
                <a:endParaRPr lang="en-US" sz="105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3!⋅2!⋅2!⋅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2!⋅2!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=15⋅14⋅…⋅4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AADEA8-B1F2-4EAC-8AE0-2575142FA1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041B2-6E77-4829-AF6E-7911C0CD0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D264C-92D9-4CC1-B595-6D3C2080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91</a:t>
            </a:fld>
            <a:endParaRPr lang="en-BE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79E66E-910A-4136-A6D7-712856278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028244"/>
              </p:ext>
            </p:extLst>
          </p:nvPr>
        </p:nvGraphicFramePr>
        <p:xfrm>
          <a:off x="2725737" y="2249805"/>
          <a:ext cx="6740526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0263">
                  <a:extLst>
                    <a:ext uri="{9D8B030D-6E8A-4147-A177-3AD203B41FA5}">
                      <a16:colId xmlns:a16="http://schemas.microsoft.com/office/drawing/2014/main" val="2472792449"/>
                    </a:ext>
                  </a:extLst>
                </a:gridCol>
                <a:gridCol w="3370263">
                  <a:extLst>
                    <a:ext uri="{9D8B030D-6E8A-4147-A177-3AD203B41FA5}">
                      <a16:colId xmlns:a16="http://schemas.microsoft.com/office/drawing/2014/main" val="2872176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T 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O (3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 (2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 (2 times)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V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L (2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 (2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en-BE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9963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7515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D96E-5815-4ADD-A9AE-B9CAE72D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TOM MARVOLO RIDDLE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AADEA8-B1F2-4EAC-8AE0-2575142FA1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TOM MARVOLO RIDDLE has 16 characters: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4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Therefore, the # on arrangements is</a:t>
                </a:r>
              </a:p>
              <a:p>
                <a:endParaRPr lang="en-US" sz="100" dirty="0"/>
              </a:p>
              <a:p>
                <a:pPr marL="0" indent="0" algn="ctr">
                  <a:buNone/>
                </a:pPr>
                <a:endParaRPr lang="en-US" sz="105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3!⋅2!⋅2!⋅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2!⋅2!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=15⋅14⋅…⋅4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AADEA8-B1F2-4EAC-8AE0-2575142FA1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041B2-6E77-4829-AF6E-7911C0CD0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D264C-92D9-4CC1-B595-6D3C2080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92</a:t>
            </a:fld>
            <a:endParaRPr lang="en-BE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79E66E-910A-4136-A6D7-7128562782B4}"/>
              </a:ext>
            </a:extLst>
          </p:cNvPr>
          <p:cNvGraphicFramePr>
            <a:graphicFrameLocks noGrp="1"/>
          </p:cNvGraphicFramePr>
          <p:nvPr/>
        </p:nvGraphicFramePr>
        <p:xfrm>
          <a:off x="2725737" y="2249805"/>
          <a:ext cx="6740526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0263">
                  <a:extLst>
                    <a:ext uri="{9D8B030D-6E8A-4147-A177-3AD203B41FA5}">
                      <a16:colId xmlns:a16="http://schemas.microsoft.com/office/drawing/2014/main" val="2472792449"/>
                    </a:ext>
                  </a:extLst>
                </a:gridCol>
                <a:gridCol w="3370263">
                  <a:extLst>
                    <a:ext uri="{9D8B030D-6E8A-4147-A177-3AD203B41FA5}">
                      <a16:colId xmlns:a16="http://schemas.microsoft.com/office/drawing/2014/main" val="2872176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dirty="0"/>
                        <a:t>T 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O (3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M (2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A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R (2 times)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dirty="0"/>
                        <a:t>V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L (2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I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D (2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E</a:t>
                      </a:r>
                      <a:endParaRPr lang="en-BE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9963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0540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D96E-5815-4ADD-A9AE-B9CAE72D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TOM MARVOLO RIDDLE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AADEA8-B1F2-4EAC-8AE0-2575142FA1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TOM MARVOLO RIDDLE has 16 characters: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400" dirty="0"/>
              </a:p>
              <a:p>
                <a:r>
                  <a:rPr lang="en-US" dirty="0"/>
                  <a:t>Therefore, the # on arrangements is</a:t>
                </a:r>
              </a:p>
              <a:p>
                <a:endParaRPr lang="en-US" sz="100" dirty="0"/>
              </a:p>
              <a:p>
                <a:pPr marL="0" indent="0" algn="ctr">
                  <a:buNone/>
                </a:pPr>
                <a:endParaRPr lang="en-US" sz="105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3!⋅2!⋅2!⋅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2!⋅2!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=15⋅14⋅…⋅4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AADEA8-B1F2-4EAC-8AE0-2575142FA1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041B2-6E77-4829-AF6E-7911C0CD0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D264C-92D9-4CC1-B595-6D3C2080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93</a:t>
            </a:fld>
            <a:endParaRPr lang="en-BE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79E66E-910A-4136-A6D7-7128562782B4}"/>
              </a:ext>
            </a:extLst>
          </p:cNvPr>
          <p:cNvGraphicFramePr>
            <a:graphicFrameLocks noGrp="1"/>
          </p:cNvGraphicFramePr>
          <p:nvPr/>
        </p:nvGraphicFramePr>
        <p:xfrm>
          <a:off x="2725737" y="2249805"/>
          <a:ext cx="6740526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0263">
                  <a:extLst>
                    <a:ext uri="{9D8B030D-6E8A-4147-A177-3AD203B41FA5}">
                      <a16:colId xmlns:a16="http://schemas.microsoft.com/office/drawing/2014/main" val="2472792449"/>
                    </a:ext>
                  </a:extLst>
                </a:gridCol>
                <a:gridCol w="3370263">
                  <a:extLst>
                    <a:ext uri="{9D8B030D-6E8A-4147-A177-3AD203B41FA5}">
                      <a16:colId xmlns:a16="http://schemas.microsoft.com/office/drawing/2014/main" val="2872176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dirty="0"/>
                        <a:t>T 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O (3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M (2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A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R (2 times)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dirty="0"/>
                        <a:t>V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L (2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I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D (2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E</a:t>
                      </a:r>
                      <a:endParaRPr lang="en-BE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9963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99444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D96E-5815-4ADD-A9AE-B9CAE72D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TOM MARVOLO RIDDLE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AADEA8-B1F2-4EAC-8AE0-2575142FA1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TOM MARVOLO RIDDLE has 16 characters: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400" dirty="0"/>
              </a:p>
              <a:p>
                <a:r>
                  <a:rPr lang="en-US" dirty="0"/>
                  <a:t>Therefore, the # on arrangements is</a:t>
                </a:r>
              </a:p>
              <a:p>
                <a:endParaRPr lang="en-US" sz="100" dirty="0"/>
              </a:p>
              <a:p>
                <a:pPr marL="0" indent="0" algn="ctr">
                  <a:buNone/>
                </a:pPr>
                <a:endParaRPr lang="en-US" sz="105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3!⋅2!⋅2!⋅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2!⋅2!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=15⋅14⋅…⋅4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AADEA8-B1F2-4EAC-8AE0-2575142FA1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041B2-6E77-4829-AF6E-7911C0CD0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D264C-92D9-4CC1-B595-6D3C2080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94</a:t>
            </a:fld>
            <a:endParaRPr lang="en-BE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79E66E-910A-4136-A6D7-712856278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092163"/>
              </p:ext>
            </p:extLst>
          </p:nvPr>
        </p:nvGraphicFramePr>
        <p:xfrm>
          <a:off x="2725737" y="2249805"/>
          <a:ext cx="6740526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0263">
                  <a:extLst>
                    <a:ext uri="{9D8B030D-6E8A-4147-A177-3AD203B41FA5}">
                      <a16:colId xmlns:a16="http://schemas.microsoft.com/office/drawing/2014/main" val="2472792449"/>
                    </a:ext>
                  </a:extLst>
                </a:gridCol>
                <a:gridCol w="3370263">
                  <a:extLst>
                    <a:ext uri="{9D8B030D-6E8A-4147-A177-3AD203B41FA5}">
                      <a16:colId xmlns:a16="http://schemas.microsoft.com/office/drawing/2014/main" val="2872176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dirty="0"/>
                        <a:t>T 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O (3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M (2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A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R (2 times)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dirty="0"/>
                        <a:t>V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L (2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I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D (2 times)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en-US" sz="2400" dirty="0"/>
                        <a:t>E</a:t>
                      </a:r>
                      <a:endParaRPr lang="en-BE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9963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3818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04E8-EC79-4AD1-ABCD-BB71BBF9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R-permutations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F93EE-0220-4952-88E6-7D2865F56C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An ordered arrangement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elements of a set of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elements is called an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3200" dirty="0"/>
                  <a:t>-permutation.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>
                    <a:solidFill>
                      <a:schemeClr val="bg1"/>
                    </a:solidFill>
                  </a:rPr>
                  <a:t>Notation: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>
                    <a:solidFill>
                      <a:schemeClr val="bg1"/>
                    </a:solidFill>
                  </a:rPr>
                  <a:t>Example:</a:t>
                </a:r>
                <a:br>
                  <a:rPr lang="en-US" sz="3200" dirty="0">
                    <a:solidFill>
                      <a:schemeClr val="bg1"/>
                    </a:solidFill>
                  </a:rPr>
                </a:br>
                <a:br>
                  <a:rPr lang="en-US" sz="3200" dirty="0">
                    <a:solidFill>
                      <a:schemeClr val="bg1"/>
                    </a:solidFill>
                  </a:rPr>
                </a:br>
                <a:r>
                  <a:rPr lang="en-US" sz="3200" dirty="0">
                    <a:solidFill>
                      <a:schemeClr val="bg1"/>
                    </a:solidFill>
                  </a:rPr>
                  <a:t>How many ways are there to choose a president, vice-president, and secretary from a group of 17 people?</a:t>
                </a:r>
                <a:br>
                  <a:rPr lang="en-US" sz="3200" dirty="0"/>
                </a:br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F93EE-0220-4952-88E6-7D2865F56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378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A174C-60F0-48EE-89B5-AFE71AEA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D99CA-62B9-4D5D-9A2A-3E941E86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72626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04E8-EC79-4AD1-ABCD-BB71BBF9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R-permutations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F93EE-0220-4952-88E6-7D2865F56C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An ordered arrangement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elements of a set of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elements is called an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3200" dirty="0"/>
                  <a:t>-permutation.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/>
                  <a:t>Notation: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3200" dirty="0"/>
                  <a:t> 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>
                    <a:solidFill>
                      <a:schemeClr val="bg1"/>
                    </a:solidFill>
                  </a:rPr>
                  <a:t>Example:</a:t>
                </a:r>
                <a:br>
                  <a:rPr lang="en-US" sz="3200" dirty="0">
                    <a:solidFill>
                      <a:schemeClr val="bg1"/>
                    </a:solidFill>
                  </a:rPr>
                </a:br>
                <a:br>
                  <a:rPr lang="en-US" sz="3200" dirty="0">
                    <a:solidFill>
                      <a:schemeClr val="bg1"/>
                    </a:solidFill>
                  </a:rPr>
                </a:br>
                <a:r>
                  <a:rPr lang="en-US" sz="3200" dirty="0">
                    <a:solidFill>
                      <a:schemeClr val="bg1"/>
                    </a:solidFill>
                  </a:rPr>
                  <a:t>How many ways are there to choose a president, vice-president, and secretary from a group of 17 people?</a:t>
                </a:r>
                <a:br>
                  <a:rPr lang="en-US" sz="3200" dirty="0"/>
                </a:br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F93EE-0220-4952-88E6-7D2865F56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378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A174C-60F0-48EE-89B5-AFE71AEA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D99CA-62B9-4D5D-9A2A-3E941E86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109571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04E8-EC79-4AD1-ABCD-BB71BBF9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R-permutations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F93EE-0220-4952-88E6-7D2865F56C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An ordered arrangement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elements of a set of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elements is called an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3200" dirty="0"/>
                  <a:t>-permutation.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/>
                  <a:t>Notation: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3200" dirty="0"/>
                  <a:t> 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/>
                  <a:t>Example: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dirty="0"/>
                  <a:t>How many ways are there to choose a president, vice-president, and secretary from a group of 17 people?</a:t>
                </a:r>
                <a:br>
                  <a:rPr lang="en-US" sz="3200" dirty="0"/>
                </a:br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F93EE-0220-4952-88E6-7D2865F56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3782" r="-11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A174C-60F0-48EE-89B5-AFE71AEA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D99CA-62B9-4D5D-9A2A-3E941E86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87377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B84C2-1F52-47E9-A52B-8F416A29A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 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F91E25-B57B-457D-BDFA-70E204503F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How many ways are there to choose a president, vice-president, and secretary from a group of 17 people?</a:t>
                </a:r>
              </a:p>
              <a:p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17⋅16⋅15=4080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Note that:</a:t>
                </a:r>
              </a:p>
              <a:p>
                <a:pPr marL="0" indent="0" algn="ctr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17⋅16⋅15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17!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17!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17−3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F91E25-B57B-457D-BDFA-70E204503F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1A746-9F07-4E5E-9CF9-62885C4F5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9B98B-EF46-4251-BE1E-C10FFA22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52753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B84C2-1F52-47E9-A52B-8F416A29A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Committee 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F91E25-B57B-457D-BDFA-70E204503F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How many ways are there to choose a president, vice-president, and secretary from a group of 17 people?</a:t>
                </a:r>
              </a:p>
              <a:p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17⋅16⋅15=4080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Note that:</a:t>
                </a:r>
              </a:p>
              <a:p>
                <a:pPr marL="0" indent="0" algn="ctr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17⋅16⋅15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17!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17!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17−3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F91E25-B57B-457D-BDFA-70E204503F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1A746-9F07-4E5E-9CF9-62885C4F5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9B98B-EF46-4251-BE1E-C10FFA22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38114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arbourSpace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2258</TotalTime>
  <Words>10258</Words>
  <Application>Microsoft Office PowerPoint</Application>
  <PresentationFormat>Widescreen</PresentationFormat>
  <Paragraphs>1617</Paragraphs>
  <Slides>153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58" baseType="lpstr">
      <vt:lpstr>Arial</vt:lpstr>
      <vt:lpstr>Calibri</vt:lpstr>
      <vt:lpstr>Cambria Math</vt:lpstr>
      <vt:lpstr>Gill Sans Nova</vt:lpstr>
      <vt:lpstr>Office Theme</vt:lpstr>
      <vt:lpstr>ELEMENTARY COMBINATORICS &amp; PROBABILITY</vt:lpstr>
      <vt:lpstr>Last time</vt:lpstr>
      <vt:lpstr>PowerPoint Presentation</vt:lpstr>
      <vt:lpstr>today</vt:lpstr>
      <vt:lpstr>numbers</vt:lpstr>
      <vt:lpstr>numbers</vt:lpstr>
      <vt:lpstr>numbers</vt:lpstr>
      <vt:lpstr>numbers</vt:lpstr>
      <vt:lpstr>numbers</vt:lpstr>
      <vt:lpstr>numbers</vt:lpstr>
      <vt:lpstr>numbers</vt:lpstr>
      <vt:lpstr>Students and courses</vt:lpstr>
      <vt:lpstr>Students and courses</vt:lpstr>
      <vt:lpstr>Students and courses</vt:lpstr>
      <vt:lpstr>Students and courses</vt:lpstr>
      <vt:lpstr>Students and courses</vt:lpstr>
      <vt:lpstr>Students and courses</vt:lpstr>
      <vt:lpstr>Students and courses</vt:lpstr>
      <vt:lpstr>Students and courses</vt:lpstr>
      <vt:lpstr>Students and courses</vt:lpstr>
      <vt:lpstr>Students and courses</vt:lpstr>
      <vt:lpstr>Bit strings</vt:lpstr>
      <vt:lpstr>Bit strings</vt:lpstr>
      <vt:lpstr>Bit strings</vt:lpstr>
      <vt:lpstr>Bit strings</vt:lpstr>
      <vt:lpstr>Bit strings</vt:lpstr>
      <vt:lpstr>Bit strings</vt:lpstr>
      <vt:lpstr>Bit strings</vt:lpstr>
      <vt:lpstr>Bit strings</vt:lpstr>
      <vt:lpstr>Bit strings</vt:lpstr>
      <vt:lpstr>Bit strings</vt:lpstr>
      <vt:lpstr>Bit strings</vt:lpstr>
      <vt:lpstr>COUNTING ARRANGEMENTS</vt:lpstr>
      <vt:lpstr>Arrangements of objects</vt:lpstr>
      <vt:lpstr>Arrangements of objects</vt:lpstr>
      <vt:lpstr>Arrangements of objects</vt:lpstr>
      <vt:lpstr>Arrangements of objects</vt:lpstr>
      <vt:lpstr>Arrangements of objects</vt:lpstr>
      <vt:lpstr>Arrangements of objects</vt:lpstr>
      <vt:lpstr>Arrangements of objects</vt:lpstr>
      <vt:lpstr>PERMUTATIONS</vt:lpstr>
      <vt:lpstr>permutations</vt:lpstr>
      <vt:lpstr>permutations</vt:lpstr>
      <vt:lpstr>permutations</vt:lpstr>
      <vt:lpstr>Example: runners</vt:lpstr>
      <vt:lpstr>Example: runners</vt:lpstr>
      <vt:lpstr>Example: runners</vt:lpstr>
      <vt:lpstr>Example: runners</vt:lpstr>
      <vt:lpstr>Example: runners</vt:lpstr>
      <vt:lpstr>Example: runners</vt:lpstr>
      <vt:lpstr>Permutations of n elements</vt:lpstr>
      <vt:lpstr>Permutations of n elements</vt:lpstr>
      <vt:lpstr>Permutations of n elements</vt:lpstr>
      <vt:lpstr>Permutations of n elements</vt:lpstr>
      <vt:lpstr>Permutations of n elements</vt:lpstr>
      <vt:lpstr>Permutations of n elements</vt:lpstr>
      <vt:lpstr>Permutations of n elements</vt:lpstr>
      <vt:lpstr>Permutations of n elements</vt:lpstr>
      <vt:lpstr>FACTORIAL</vt:lpstr>
      <vt:lpstr>FACTORIAL</vt:lpstr>
      <vt:lpstr>FACTORIAL</vt:lpstr>
      <vt:lpstr>FACTORIAL</vt:lpstr>
      <vt:lpstr>FACTORIAL</vt:lpstr>
      <vt:lpstr>FACTORIAL</vt:lpstr>
      <vt:lpstr>FACTORIAL: exercise</vt:lpstr>
      <vt:lpstr>FACTORIAL: exercise</vt:lpstr>
      <vt:lpstr>FACTORIAL: exercise</vt:lpstr>
      <vt:lpstr>FACTORIAL: exercise</vt:lpstr>
      <vt:lpstr>FACTORIAL: exercise</vt:lpstr>
      <vt:lpstr>FACTORIAL: exercise</vt:lpstr>
      <vt:lpstr>Permutations of n elements</vt:lpstr>
      <vt:lpstr>A photograph</vt:lpstr>
      <vt:lpstr>A photograph</vt:lpstr>
      <vt:lpstr>A photograph</vt:lpstr>
      <vt:lpstr>A photograph</vt:lpstr>
      <vt:lpstr>A photograph</vt:lpstr>
      <vt:lpstr>Repeated elements</vt:lpstr>
      <vt:lpstr>Repeated elements</vt:lpstr>
      <vt:lpstr>Repeated elements</vt:lpstr>
      <vt:lpstr>Repeated elements</vt:lpstr>
      <vt:lpstr>Repeated elements</vt:lpstr>
      <vt:lpstr>Repeated elements</vt:lpstr>
      <vt:lpstr>Repeated elements</vt:lpstr>
      <vt:lpstr>Spot a problem in the text</vt:lpstr>
      <vt:lpstr>aNAGRAM</vt:lpstr>
      <vt:lpstr>aNAGRAM</vt:lpstr>
      <vt:lpstr>aNAGRAM</vt:lpstr>
      <vt:lpstr>aNAGRAM</vt:lpstr>
      <vt:lpstr>aNAGRAM</vt:lpstr>
      <vt:lpstr>That’s not entirely true either</vt:lpstr>
      <vt:lpstr>TOM MARVOLO RIDDLE</vt:lpstr>
      <vt:lpstr>TOM MARVOLO RIDDLE</vt:lpstr>
      <vt:lpstr>TOM MARVOLO RIDDLE</vt:lpstr>
      <vt:lpstr>TOM MARVOLO RIDDLE</vt:lpstr>
      <vt:lpstr>R-permutations</vt:lpstr>
      <vt:lpstr>R-permutations</vt:lpstr>
      <vt:lpstr>R-permutations</vt:lpstr>
      <vt:lpstr>Committee </vt:lpstr>
      <vt:lpstr>Committee </vt:lpstr>
      <vt:lpstr>Committee </vt:lpstr>
      <vt:lpstr>R-permutations: general case</vt:lpstr>
      <vt:lpstr>R-permutations: general case</vt:lpstr>
      <vt:lpstr>R-permutations: general case</vt:lpstr>
      <vt:lpstr>COMBINATIONS</vt:lpstr>
      <vt:lpstr>combinations</vt:lpstr>
      <vt:lpstr>combinations</vt:lpstr>
      <vt:lpstr>combinations</vt:lpstr>
      <vt:lpstr>combinations</vt:lpstr>
      <vt:lpstr>combinations</vt:lpstr>
      <vt:lpstr>combinations</vt:lpstr>
      <vt:lpstr>combinations</vt:lpstr>
      <vt:lpstr>combinations</vt:lpstr>
      <vt:lpstr>combinations</vt:lpstr>
      <vt:lpstr>Combinations: General case</vt:lpstr>
      <vt:lpstr>Combinations: General case</vt:lpstr>
      <vt:lpstr>Combinations: General case</vt:lpstr>
      <vt:lpstr>notation</vt:lpstr>
      <vt:lpstr>Spot a problem here</vt:lpstr>
      <vt:lpstr>combinations</vt:lpstr>
      <vt:lpstr>combinations</vt:lpstr>
      <vt:lpstr>combinations</vt:lpstr>
      <vt:lpstr>Binomial theorem</vt:lpstr>
      <vt:lpstr>Binomial theorem</vt:lpstr>
      <vt:lpstr>Binomial theorem</vt:lpstr>
      <vt:lpstr>Binomial theorem</vt:lpstr>
      <vt:lpstr>Sum of Binomial coefficients</vt:lpstr>
      <vt:lpstr>Sum of Binomial coefficients</vt:lpstr>
      <vt:lpstr>Sum of Binomial coefficients</vt:lpstr>
      <vt:lpstr>Sum of Binomial coefficients</vt:lpstr>
      <vt:lpstr>Sum of Binomial coefficients</vt:lpstr>
      <vt:lpstr>Pascal’s triangle</vt:lpstr>
      <vt:lpstr>PASCAL’S TRIANGLE</vt:lpstr>
      <vt:lpstr>salads</vt:lpstr>
      <vt:lpstr>salads</vt:lpstr>
      <vt:lpstr>salads</vt:lpstr>
      <vt:lpstr>salads</vt:lpstr>
      <vt:lpstr>PERMUTATIONS VS COMBINATIONS</vt:lpstr>
      <vt:lpstr>Committee 1</vt:lpstr>
      <vt:lpstr>Committee 1</vt:lpstr>
      <vt:lpstr>Committee 1</vt:lpstr>
      <vt:lpstr>Committee 1</vt:lpstr>
      <vt:lpstr>Committee 1</vt:lpstr>
      <vt:lpstr>Committee 1</vt:lpstr>
      <vt:lpstr>Committee 1</vt:lpstr>
      <vt:lpstr>Committee 1</vt:lpstr>
      <vt:lpstr>Committee 2</vt:lpstr>
      <vt:lpstr>Committee 2</vt:lpstr>
      <vt:lpstr>Committee 2</vt:lpstr>
      <vt:lpstr>Committee 2</vt:lpstr>
      <vt:lpstr>Committee 2</vt:lpstr>
      <vt:lpstr>Committee 2</vt:lpstr>
      <vt:lpstr>TO SUM UP</vt:lpstr>
      <vt:lpstr>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ELEMENTARY COMBINATORICS &amp; PROBABILITY</dc:title>
  <dc:creator>Evgenia Korneva</dc:creator>
  <cp:lastModifiedBy>Evgenia Korneva</cp:lastModifiedBy>
  <cp:revision>1</cp:revision>
  <dcterms:created xsi:type="dcterms:W3CDTF">2021-03-12T15:09:59Z</dcterms:created>
  <dcterms:modified xsi:type="dcterms:W3CDTF">2021-03-18T04:50:13Z</dcterms:modified>
</cp:coreProperties>
</file>